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
  </p:notesMasterIdLst>
  <p:sldIdLst>
    <p:sldId id="256" r:id="rId2"/>
    <p:sldId id="258" r:id="rId3"/>
    <p:sldId id="260" r:id="rId4"/>
    <p:sldId id="261" r:id="rId5"/>
    <p:sldId id="262" r:id="rId6"/>
    <p:sldId id="266" r:id="rId7"/>
    <p:sldId id="274" r:id="rId8"/>
    <p:sldId id="275" r:id="rId9"/>
  </p:sldIdLst>
  <p:sldSz cx="6858000" cy="9906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hSZrmtS6f709OfJEXYpNV3RJoH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6" d="100"/>
          <a:sy n="106" d="100"/>
        </p:scale>
        <p:origin x="1038" y="-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25"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 Target="slides/slide4.xml"/><Relationship Id="rId23" Type="http://customschemas.google.com/relationships/presentationmetadata" Target="metadata"/><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968312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47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908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166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6: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5463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817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1: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158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4484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407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7"/>
          <p:cNvSpPr txBox="1">
            <a:spLocks noGrp="1"/>
          </p:cNvSpPr>
          <p:nvPr>
            <p:ph type="ctrTitle"/>
          </p:nvPr>
        </p:nvSpPr>
        <p:spPr>
          <a:xfrm>
            <a:off x="514350" y="1621191"/>
            <a:ext cx="5829300" cy="344875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subTitle" idx="1"/>
          </p:nvPr>
        </p:nvSpPr>
        <p:spPr>
          <a:xfrm>
            <a:off x="857250" y="5202944"/>
            <a:ext cx="5143500" cy="239165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4" name="Google Shape;14;p17"/>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D8581F8-46C0-41F9-AAE1-56E770C432BA}" type="datetime1">
              <a:rPr lang="en-US" smtClean="0"/>
              <a:t>5/29/2020</a:t>
            </a:fld>
            <a:endParaRPr/>
          </a:p>
        </p:txBody>
      </p:sp>
      <p:sp>
        <p:nvSpPr>
          <p:cNvPr id="15" name="Google Shape;15;p17"/>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7"/>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286367" y="2822135"/>
            <a:ext cx="6285266" cy="59150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8FD51BC-54B8-42B4-8E55-D41F78840068}" type="datetime1">
              <a:rPr lang="en-US" smtClean="0"/>
              <a:t>5/29/2020</a:t>
            </a:fld>
            <a:endParaRPr/>
          </a:p>
        </p:txBody>
      </p:sp>
      <p:sp>
        <p:nvSpPr>
          <p:cNvPr id="72" name="Google Shape;72;p26"/>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1449696" y="3985464"/>
            <a:ext cx="8394877" cy="1478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1550679" y="2549570"/>
            <a:ext cx="8394877" cy="4350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285880B-552C-43D8-99E1-8F388E54AC82}" type="datetime1">
              <a:rPr lang="en-US" smtClean="0"/>
              <a:t>5/29/2020</a:t>
            </a:fld>
            <a:endParaRPr/>
          </a:p>
        </p:txBody>
      </p:sp>
      <p:sp>
        <p:nvSpPr>
          <p:cNvPr id="78" name="Google Shape;78;p27"/>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8"/>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20;p18"/>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F413086-ADE4-4986-8FC6-EAE47A4B5697}" type="datetime1">
              <a:rPr lang="en-US" smtClean="0"/>
              <a:t>5/29/2020</a:t>
            </a:fld>
            <a:endParaRPr/>
          </a:p>
        </p:txBody>
      </p:sp>
      <p:sp>
        <p:nvSpPr>
          <p:cNvPr id="21" name="Google Shape;21;p18"/>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8"/>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9"/>
          <p:cNvSpPr txBox="1">
            <a:spLocks noGrp="1"/>
          </p:cNvSpPr>
          <p:nvPr>
            <p:ph type="title"/>
          </p:nvPr>
        </p:nvSpPr>
        <p:spPr>
          <a:xfrm>
            <a:off x="467916" y="2469624"/>
            <a:ext cx="5915025" cy="41206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9"/>
          <p:cNvSpPr txBox="1">
            <a:spLocks noGrp="1"/>
          </p:cNvSpPr>
          <p:nvPr>
            <p:ph type="body" idx="1"/>
          </p:nvPr>
        </p:nvSpPr>
        <p:spPr>
          <a:xfrm>
            <a:off x="467916" y="6629226"/>
            <a:ext cx="5915025" cy="21669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sz="1800">
                <a:solidFill>
                  <a:schemeClr val="dk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26" name="Google Shape;26;p19"/>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9D18177-FE94-43F3-986A-17F170CCA93B}" type="datetime1">
              <a:rPr lang="en-US" smtClean="0"/>
              <a:t>5/29/2020</a:t>
            </a:fld>
            <a:endParaRPr/>
          </a:p>
        </p:txBody>
      </p:sp>
      <p:sp>
        <p:nvSpPr>
          <p:cNvPr id="27" name="Google Shape;27;p19"/>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9"/>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0"/>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0"/>
          <p:cNvSpPr txBox="1">
            <a:spLocks noGrp="1"/>
          </p:cNvSpPr>
          <p:nvPr>
            <p:ph type="body" idx="1"/>
          </p:nvPr>
        </p:nvSpPr>
        <p:spPr>
          <a:xfrm>
            <a:off x="471488" y="2637014"/>
            <a:ext cx="2914650"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 name="Google Shape;32;p20"/>
          <p:cNvSpPr txBox="1">
            <a:spLocks noGrp="1"/>
          </p:cNvSpPr>
          <p:nvPr>
            <p:ph type="body" idx="2"/>
          </p:nvPr>
        </p:nvSpPr>
        <p:spPr>
          <a:xfrm>
            <a:off x="3471863" y="2637014"/>
            <a:ext cx="2914650"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20"/>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CD67C67-96EA-483D-BFD3-103A6C75D833}" type="datetime1">
              <a:rPr lang="en-US" smtClean="0"/>
              <a:t>5/29/2020</a:t>
            </a:fld>
            <a:endParaRPr/>
          </a:p>
        </p:txBody>
      </p:sp>
      <p:sp>
        <p:nvSpPr>
          <p:cNvPr id="34" name="Google Shape;34;p20"/>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0"/>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1"/>
          <p:cNvSpPr txBox="1">
            <a:spLocks noGrp="1"/>
          </p:cNvSpPr>
          <p:nvPr>
            <p:ph type="title"/>
          </p:nvPr>
        </p:nvSpPr>
        <p:spPr>
          <a:xfrm>
            <a:off x="472381"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1"/>
          <p:cNvSpPr txBox="1">
            <a:spLocks noGrp="1"/>
          </p:cNvSpPr>
          <p:nvPr>
            <p:ph type="body" idx="1"/>
          </p:nvPr>
        </p:nvSpPr>
        <p:spPr>
          <a:xfrm>
            <a:off x="472381" y="2428347"/>
            <a:ext cx="2901255" cy="11900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39" name="Google Shape;39;p21"/>
          <p:cNvSpPr txBox="1">
            <a:spLocks noGrp="1"/>
          </p:cNvSpPr>
          <p:nvPr>
            <p:ph type="body" idx="2"/>
          </p:nvPr>
        </p:nvSpPr>
        <p:spPr>
          <a:xfrm>
            <a:off x="472381" y="3618442"/>
            <a:ext cx="2901255" cy="53221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21"/>
          <p:cNvSpPr txBox="1">
            <a:spLocks noGrp="1"/>
          </p:cNvSpPr>
          <p:nvPr>
            <p:ph type="body" idx="3"/>
          </p:nvPr>
        </p:nvSpPr>
        <p:spPr>
          <a:xfrm>
            <a:off x="3471863" y="2428347"/>
            <a:ext cx="2915543" cy="11900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1" name="Google Shape;41;p21"/>
          <p:cNvSpPr txBox="1">
            <a:spLocks noGrp="1"/>
          </p:cNvSpPr>
          <p:nvPr>
            <p:ph type="body" idx="4"/>
          </p:nvPr>
        </p:nvSpPr>
        <p:spPr>
          <a:xfrm>
            <a:off x="3471863" y="3618442"/>
            <a:ext cx="2915543" cy="53221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 name="Google Shape;42;p21"/>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16375AB-7FB9-4C2C-8B6C-F9F7DB362CD8}" type="datetime1">
              <a:rPr lang="en-US" smtClean="0"/>
              <a:t>5/29/2020</a:t>
            </a:fld>
            <a:endParaRPr/>
          </a:p>
        </p:txBody>
      </p:sp>
      <p:sp>
        <p:nvSpPr>
          <p:cNvPr id="43" name="Google Shape;43;p21"/>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1"/>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2"/>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2"/>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6249271-DBD6-4A26-B002-963575601095}" type="datetime1">
              <a:rPr lang="en-US" smtClean="0"/>
              <a:t>5/29/2020</a:t>
            </a:fld>
            <a:endParaRPr/>
          </a:p>
        </p:txBody>
      </p:sp>
      <p:sp>
        <p:nvSpPr>
          <p:cNvPr id="48" name="Google Shape;48;p22"/>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2"/>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3"/>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44AE297-45A0-4F8E-AE7B-519E638E8187}" type="datetime1">
              <a:rPr lang="en-US" smtClean="0"/>
              <a:t>5/29/2020</a:t>
            </a:fld>
            <a:endParaRPr/>
          </a:p>
        </p:txBody>
      </p:sp>
      <p:sp>
        <p:nvSpPr>
          <p:cNvPr id="52" name="Google Shape;52;p23"/>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2915543" y="1426283"/>
            <a:ext cx="3471863" cy="7039681"/>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7" name="Google Shape;57;p24"/>
          <p:cNvSpPr txBox="1">
            <a:spLocks noGrp="1"/>
          </p:cNvSpPr>
          <p:nvPr>
            <p:ph type="body" idx="2"/>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8" name="Google Shape;58;p24"/>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80239D9-2C53-4B2A-903B-E0331CB5105C}" type="datetime1">
              <a:rPr lang="en-US" smtClean="0"/>
              <a:t>5/29/2020</a:t>
            </a:fld>
            <a:endParaRPr/>
          </a:p>
        </p:txBody>
      </p:sp>
      <p:sp>
        <p:nvSpPr>
          <p:cNvPr id="59" name="Google Shape;59;p24"/>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2915543" y="1426283"/>
            <a:ext cx="3471863" cy="703968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Google Shape;64;p25"/>
          <p:cNvSpPr txBox="1">
            <a:spLocks noGrp="1"/>
          </p:cNvSpPr>
          <p:nvPr>
            <p:ph type="body" idx="1"/>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5" name="Google Shape;65;p25"/>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E3E814E-3FF7-481A-AC71-320DEE913139}" type="datetime1">
              <a:rPr lang="en-US" smtClean="0"/>
              <a:t>5/29/2020</a:t>
            </a:fld>
            <a:endParaRPr/>
          </a:p>
        </p:txBody>
      </p:sp>
      <p:sp>
        <p:nvSpPr>
          <p:cNvPr id="66" name="Google Shape;66;p25"/>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6C236AC8-D466-4473-AD63-DA4645050919}" type="datetime1">
              <a:rPr lang="en-US" smtClean="0"/>
              <a:t>5/29/2020</a:t>
            </a:fld>
            <a:endParaRPr/>
          </a:p>
        </p:txBody>
      </p:sp>
      <p:sp>
        <p:nvSpPr>
          <p:cNvPr id="9" name="Google Shape;9;p16"/>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hyperlink" Target="https://randikam.itch.io/planet-adventure"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855630" y="3650981"/>
            <a:ext cx="5581650" cy="1200329"/>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b="0" i="0" u="none" strike="noStrike" cap="none">
                <a:solidFill>
                  <a:schemeClr val="dk1"/>
                </a:solidFill>
                <a:latin typeface="Calibri"/>
                <a:ea typeface="Calibri"/>
                <a:cs typeface="Calibri"/>
                <a:sym typeface="Calibri"/>
              </a:rPr>
              <a:t>Projects Book</a:t>
            </a:r>
            <a:endParaRPr sz="7200">
              <a:solidFill>
                <a:schemeClr val="dk1"/>
              </a:solidFill>
              <a:latin typeface="Calibri"/>
              <a:ea typeface="Calibri"/>
              <a:cs typeface="Calibri"/>
              <a:sym typeface="Calibri"/>
            </a:endParaRPr>
          </a:p>
        </p:txBody>
      </p:sp>
      <p:sp>
        <p:nvSpPr>
          <p:cNvPr id="85" name="Google Shape;85;p1"/>
          <p:cNvSpPr txBox="1"/>
          <p:nvPr/>
        </p:nvSpPr>
        <p:spPr>
          <a:xfrm>
            <a:off x="1171436" y="8297532"/>
            <a:ext cx="4950038"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smtClean="0">
                <a:solidFill>
                  <a:schemeClr val="dk1"/>
                </a:solidFill>
                <a:latin typeface="Calibri"/>
                <a:ea typeface="Calibri"/>
                <a:cs typeface="Calibri"/>
                <a:sym typeface="Calibri"/>
              </a:rPr>
              <a:t>Randika </a:t>
            </a:r>
            <a:r>
              <a:rPr lang="en-US" sz="2400" b="1" dirty="0" err="1" smtClean="0">
                <a:solidFill>
                  <a:schemeClr val="dk1"/>
                </a:solidFill>
                <a:latin typeface="Calibri"/>
                <a:ea typeface="Calibri"/>
                <a:cs typeface="Calibri"/>
                <a:sym typeface="Calibri"/>
              </a:rPr>
              <a:t>Madhushan</a:t>
            </a:r>
            <a:endParaRPr dirty="0"/>
          </a:p>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Department of Computer Science and Informatics,</a:t>
            </a:r>
            <a:br>
              <a:rPr lang="en-US" sz="1800" dirty="0">
                <a:solidFill>
                  <a:schemeClr val="dk1"/>
                </a:solidFill>
                <a:latin typeface="Calibri"/>
                <a:ea typeface="Calibri"/>
                <a:cs typeface="Calibri"/>
                <a:sym typeface="Calibri"/>
              </a:rPr>
            </a:br>
            <a:r>
              <a:rPr lang="en-US" sz="1800" dirty="0" err="1">
                <a:solidFill>
                  <a:schemeClr val="dk1"/>
                </a:solidFill>
                <a:latin typeface="Calibri"/>
                <a:ea typeface="Calibri"/>
                <a:cs typeface="Calibri"/>
                <a:sym typeface="Calibri"/>
              </a:rPr>
              <a:t>Uva</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Wellassa</a:t>
            </a:r>
            <a:r>
              <a:rPr lang="en-US" sz="1800" dirty="0">
                <a:solidFill>
                  <a:schemeClr val="dk1"/>
                </a:solidFill>
                <a:latin typeface="Calibri"/>
                <a:ea typeface="Calibri"/>
                <a:cs typeface="Calibri"/>
                <a:sym typeface="Calibri"/>
              </a:rPr>
              <a:t> University</a:t>
            </a:r>
            <a:endParaRPr sz="18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30" y="1372336"/>
            <a:ext cx="2865422" cy="214906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7491" y="4980888"/>
            <a:ext cx="3189789" cy="18008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630" y="4980888"/>
            <a:ext cx="2391861" cy="172954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7491" y="1797791"/>
            <a:ext cx="2422647" cy="172361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7491" y="173896"/>
            <a:ext cx="3381469" cy="2254313"/>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970" y="6554709"/>
            <a:ext cx="3159573" cy="1776393"/>
          </a:xfrm>
          <a:prstGeom prst="rect">
            <a:avLst/>
          </a:prstGeom>
        </p:spPr>
      </p:pic>
      <p:sp>
        <p:nvSpPr>
          <p:cNvPr id="8" name="Date Placeholder 7"/>
          <p:cNvSpPr>
            <a:spLocks noGrp="1"/>
          </p:cNvSpPr>
          <p:nvPr>
            <p:ph type="dt" idx="10"/>
          </p:nvPr>
        </p:nvSpPr>
        <p:spPr/>
        <p:txBody>
          <a:bodyPr/>
          <a:lstStyle/>
          <a:p>
            <a:fld id="{7500760E-3048-4A55-B5C4-EA60547285F2}" type="datetime1">
              <a:rPr lang="en-US" smtClean="0"/>
              <a:t>5/29/2020</a:t>
            </a:fld>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3"/>
          <p:cNvSpPr/>
          <p:nvPr/>
        </p:nvSpPr>
        <p:spPr>
          <a:xfrm>
            <a:off x="282104" y="72055"/>
            <a:ext cx="6439711" cy="254815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dirty="0">
                <a:solidFill>
                  <a:schemeClr val="dk1"/>
                </a:solidFill>
                <a:latin typeface="Calibri"/>
                <a:ea typeface="Calibri"/>
                <a:cs typeface="Calibri"/>
                <a:sym typeface="Calibri"/>
              </a:rPr>
              <a:t>Project Name: </a:t>
            </a:r>
            <a:r>
              <a:rPr lang="en-US" sz="2000" dirty="0" err="1" smtClean="0">
                <a:solidFill>
                  <a:schemeClr val="dk1"/>
                </a:solidFill>
                <a:latin typeface="Calibri"/>
                <a:ea typeface="Calibri"/>
                <a:cs typeface="Calibri"/>
                <a:sym typeface="Calibri"/>
              </a:rPr>
              <a:t>FikBot</a:t>
            </a:r>
            <a:r>
              <a:rPr lang="en-US" sz="2000" dirty="0" smtClean="0">
                <a:solidFill>
                  <a:schemeClr val="dk1"/>
                </a:solidFill>
                <a:latin typeface="Calibri"/>
                <a:ea typeface="Calibri"/>
                <a:cs typeface="Calibri"/>
                <a:sym typeface="Calibri"/>
              </a:rPr>
              <a:t> – Maze Solving Robot</a:t>
            </a:r>
            <a:endParaRPr sz="1400"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dirty="0" smtClean="0">
                <a:solidFill>
                  <a:schemeClr val="dk1"/>
                </a:solidFill>
                <a:latin typeface="Calibri"/>
                <a:ea typeface="Calibri"/>
                <a:cs typeface="Calibri"/>
                <a:sym typeface="Calibri"/>
              </a:rPr>
              <a:t>Year : 2017</a:t>
            </a:r>
          </a:p>
          <a:p>
            <a:pPr marL="0" marR="0" lvl="0" indent="0" algn="l" rtl="0">
              <a:lnSpc>
                <a:spcPct val="107000"/>
              </a:lnSpc>
              <a:spcBef>
                <a:spcPts val="800"/>
              </a:spcBef>
              <a:spcAft>
                <a:spcPts val="0"/>
              </a:spcAft>
              <a:buNone/>
            </a:pPr>
            <a:r>
              <a:rPr lang="en-US" b="1" dirty="0" smtClean="0">
                <a:solidFill>
                  <a:schemeClr val="dk1"/>
                </a:solidFill>
                <a:latin typeface="Calibri"/>
                <a:ea typeface="Calibri"/>
                <a:cs typeface="Calibri"/>
                <a:sym typeface="Calibri"/>
              </a:rPr>
              <a:t>Competition : SLIIT </a:t>
            </a:r>
            <a:r>
              <a:rPr lang="en-US" b="1" dirty="0" err="1" smtClean="0">
                <a:solidFill>
                  <a:schemeClr val="dk1"/>
                </a:solidFill>
                <a:latin typeface="Calibri"/>
                <a:ea typeface="Calibri"/>
                <a:cs typeface="Calibri"/>
                <a:sym typeface="Calibri"/>
              </a:rPr>
              <a:t>Robofest</a:t>
            </a:r>
            <a:r>
              <a:rPr lang="en-US" b="1" dirty="0" smtClean="0">
                <a:solidFill>
                  <a:schemeClr val="dk1"/>
                </a:solidFill>
                <a:latin typeface="Calibri"/>
                <a:ea typeface="Calibri"/>
                <a:cs typeface="Calibri"/>
                <a:sym typeface="Calibri"/>
              </a:rPr>
              <a:t> 2017</a:t>
            </a:r>
            <a:endParaRPr lang="en-US" sz="1400" b="1" dirty="0" smtClean="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dirty="0" smtClean="0">
                <a:solidFill>
                  <a:schemeClr val="dk1"/>
                </a:solidFill>
                <a:latin typeface="Calibri"/>
                <a:ea typeface="Calibri"/>
                <a:cs typeface="Calibri"/>
                <a:sym typeface="Calibri"/>
              </a:rPr>
              <a:t>Used </a:t>
            </a:r>
            <a:r>
              <a:rPr lang="en-US" sz="1400" b="1" dirty="0">
                <a:solidFill>
                  <a:schemeClr val="dk1"/>
                </a:solidFill>
                <a:latin typeface="Calibri"/>
                <a:ea typeface="Calibri"/>
                <a:cs typeface="Calibri"/>
                <a:sym typeface="Calibri"/>
              </a:rPr>
              <a:t>Technologies : </a:t>
            </a:r>
            <a:r>
              <a:rPr lang="en-US" sz="1400" dirty="0">
                <a:solidFill>
                  <a:schemeClr val="dk1"/>
                </a:solidFill>
                <a:latin typeface="Calibri"/>
                <a:ea typeface="Calibri"/>
                <a:cs typeface="Calibri"/>
                <a:sym typeface="Calibri"/>
              </a:rPr>
              <a:t>Arduino , Sensors ( Color , ultrasonic ) , Maze Solving </a:t>
            </a:r>
            <a:r>
              <a:rPr lang="en-US" dirty="0">
                <a:solidFill>
                  <a:schemeClr val="dk1"/>
                </a:solidFill>
                <a:latin typeface="Calibri"/>
                <a:ea typeface="Calibri"/>
                <a:cs typeface="Calibri"/>
                <a:sym typeface="Calibri"/>
              </a:rPr>
              <a:t>algorithms</a:t>
            </a:r>
            <a:endParaRPr sz="1400"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dirty="0">
                <a:solidFill>
                  <a:schemeClr val="dk1"/>
                </a:solidFill>
                <a:latin typeface="Calibri"/>
                <a:ea typeface="Calibri"/>
                <a:cs typeface="Calibri"/>
                <a:sym typeface="Calibri"/>
              </a:rPr>
              <a:t>Description : </a:t>
            </a:r>
            <a:r>
              <a:rPr lang="en-US" sz="1400" dirty="0">
                <a:solidFill>
                  <a:schemeClr val="dk1"/>
                </a:solidFill>
                <a:latin typeface="Calibri"/>
                <a:ea typeface="Calibri"/>
                <a:cs typeface="Calibri"/>
                <a:sym typeface="Calibri"/>
              </a:rPr>
              <a:t>This robot is designed for grab objects with color </a:t>
            </a:r>
            <a:r>
              <a:rPr lang="en-US" dirty="0">
                <a:solidFill>
                  <a:schemeClr val="dk1"/>
                </a:solidFill>
                <a:latin typeface="Calibri"/>
                <a:ea typeface="Calibri"/>
                <a:cs typeface="Calibri"/>
                <a:sym typeface="Calibri"/>
              </a:rPr>
              <a:t>detection</a:t>
            </a:r>
            <a:r>
              <a:rPr lang="en-US" sz="1400" dirty="0">
                <a:solidFill>
                  <a:schemeClr val="dk1"/>
                </a:solidFill>
                <a:latin typeface="Calibri"/>
                <a:ea typeface="Calibri"/>
                <a:cs typeface="Calibri"/>
                <a:sym typeface="Calibri"/>
              </a:rPr>
              <a:t> , wall maze solving and going though the limited spaces.</a:t>
            </a:r>
            <a:endParaRPr sz="1400"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dirty="0">
                <a:solidFill>
                  <a:schemeClr val="dk1"/>
                </a:solidFill>
                <a:latin typeface="Calibri"/>
                <a:ea typeface="Calibri"/>
                <a:cs typeface="Calibri"/>
                <a:sym typeface="Calibri"/>
              </a:rPr>
              <a:t>What I learnt :</a:t>
            </a:r>
            <a:r>
              <a:rPr lang="en-US" sz="1400" dirty="0">
                <a:solidFill>
                  <a:schemeClr val="dk1"/>
                </a:solidFill>
                <a:latin typeface="Calibri"/>
                <a:ea typeface="Calibri"/>
                <a:cs typeface="Calibri"/>
                <a:sym typeface="Calibri"/>
              </a:rPr>
              <a:t> Working with sensors , improved problem solving knowledge , team work , learnt to convert ideas into codes , working with limited time </a:t>
            </a:r>
            <a:r>
              <a:rPr lang="en-US" dirty="0">
                <a:solidFill>
                  <a:schemeClr val="dk1"/>
                </a:solidFill>
                <a:latin typeface="Calibri"/>
                <a:ea typeface="Calibri"/>
                <a:cs typeface="Calibri"/>
                <a:sym typeface="Calibri"/>
              </a:rPr>
              <a:t>schedules</a:t>
            </a:r>
            <a:r>
              <a:rPr lang="en-US" sz="1400" dirty="0">
                <a:solidFill>
                  <a:schemeClr val="dk1"/>
                </a:solidFill>
                <a:latin typeface="Calibri"/>
                <a:ea typeface="Calibri"/>
                <a:cs typeface="Calibri"/>
                <a:sym typeface="Calibri"/>
              </a:rPr>
              <a:t>.</a:t>
            </a:r>
            <a:endParaRPr sz="1400" dirty="0">
              <a:solidFill>
                <a:schemeClr val="dk1"/>
              </a:solidFill>
              <a:latin typeface="Calibri"/>
              <a:ea typeface="Calibri"/>
              <a:cs typeface="Calibri"/>
              <a:sym typeface="Calibri"/>
            </a:endParaRPr>
          </a:p>
        </p:txBody>
      </p:sp>
      <p:cxnSp>
        <p:nvCxnSpPr>
          <p:cNvPr id="6" name="Straight Connector 5"/>
          <p:cNvCxnSpPr/>
          <p:nvPr/>
        </p:nvCxnSpPr>
        <p:spPr>
          <a:xfrm>
            <a:off x="345398" y="420009"/>
            <a:ext cx="6313121"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198" y="2702915"/>
            <a:ext cx="3049151" cy="228686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384" y="4989777"/>
            <a:ext cx="3747930" cy="257611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123" y="4989779"/>
            <a:ext cx="3385996" cy="2576116"/>
          </a:xfrm>
          <a:prstGeom prst="rect">
            <a:avLst/>
          </a:prstGeom>
        </p:spPr>
      </p:pic>
      <p:sp>
        <p:nvSpPr>
          <p:cNvPr id="5" name="Date Placeholder 4"/>
          <p:cNvSpPr>
            <a:spLocks noGrp="1"/>
          </p:cNvSpPr>
          <p:nvPr>
            <p:ph type="dt" idx="10"/>
          </p:nvPr>
        </p:nvSpPr>
        <p:spPr/>
        <p:txBody>
          <a:bodyPr/>
          <a:lstStyle/>
          <a:p>
            <a:fld id="{98D47201-F40A-4CE8-B44C-EE83BD0B5AC7}" type="datetime1">
              <a:rPr lang="en-US" smtClean="0"/>
              <a:t>5/29/2020</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
          <p:cNvSpPr/>
          <p:nvPr/>
        </p:nvSpPr>
        <p:spPr>
          <a:xfrm>
            <a:off x="351691" y="144670"/>
            <a:ext cx="6388974" cy="413645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“Amba Yaluwa” – The Concentration Device</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Arduino ,NodeMCU, C , Electronics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A concentration device that based on psychology techniques (Color psychology , Pomodoro technique) </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Awards :</a:t>
            </a:r>
            <a:r>
              <a:rPr lang="en-US" sz="1400">
                <a:solidFill>
                  <a:schemeClr val="dk1"/>
                </a:solidFill>
                <a:latin typeface="Calibri"/>
                <a:ea typeface="Calibri"/>
                <a:cs typeface="Calibri"/>
                <a:sym typeface="Calibri"/>
              </a:rPr>
              <a:t> </a:t>
            </a:r>
            <a:r>
              <a:rPr lang="en-US" sz="1400" u="sng">
                <a:solidFill>
                  <a:schemeClr val="dk1"/>
                </a:solidFill>
                <a:latin typeface="Calibri"/>
                <a:ea typeface="Calibri"/>
                <a:cs typeface="Calibri"/>
                <a:sym typeface="Calibri"/>
              </a:rPr>
              <a:t>3rd Place ( Bronze Medal ) in Applied Science &amp; </a:t>
            </a:r>
            <a:r>
              <a:rPr lang="en-US" sz="1400" u="sng" smtClean="0">
                <a:solidFill>
                  <a:schemeClr val="dk1"/>
                </a:solidFill>
                <a:latin typeface="Calibri"/>
                <a:ea typeface="Calibri"/>
                <a:cs typeface="Calibri"/>
                <a:sym typeface="Calibri"/>
              </a:rPr>
              <a:t>Technology </a:t>
            </a:r>
            <a:r>
              <a:rPr lang="en-US" sz="1400" smtClean="0">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Sahasak Nimeum” National Exhibition and Competition 2018 An Exhibition Organized by Sri Lanka Inventors Commission.</a:t>
            </a:r>
            <a:endParaRPr/>
          </a:p>
          <a:p>
            <a:pPr marL="0" marR="0" lvl="0" indent="0" algn="l" rtl="0">
              <a:lnSpc>
                <a:spcPct val="107000"/>
              </a:lnSpc>
              <a:spcBef>
                <a:spcPts val="800"/>
              </a:spcBef>
              <a:spcAft>
                <a:spcPts val="0"/>
              </a:spcAft>
              <a:buNone/>
            </a:pPr>
            <a:r>
              <a:rPr lang="en-US" sz="1400" u="sng">
                <a:solidFill>
                  <a:schemeClr val="dk1"/>
                </a:solidFill>
                <a:latin typeface="Calibri"/>
                <a:ea typeface="Calibri"/>
                <a:cs typeface="Calibri"/>
                <a:sym typeface="Calibri"/>
              </a:rPr>
              <a:t>Merit Award - National Best Quality ICT Awards (NBQSA) 2018</a:t>
            </a:r>
            <a:r>
              <a:rPr lang="en-US" sz="1400">
                <a:solidFill>
                  <a:schemeClr val="dk1"/>
                </a:solidFill>
                <a:latin typeface="Calibri"/>
                <a:ea typeface="Calibri"/>
                <a:cs typeface="Calibri"/>
                <a:sym typeface="Calibri"/>
              </a:rPr>
              <a:t> Organized by British Computer Society (BCS) – The Chartered Institute for IT.</a:t>
            </a:r>
            <a:endParaRPr/>
          </a:p>
          <a:p>
            <a:pPr marL="0" marR="0" lvl="0" indent="0" algn="l" rtl="0">
              <a:lnSpc>
                <a:spcPct val="107000"/>
              </a:lnSpc>
              <a:spcBef>
                <a:spcPts val="800"/>
              </a:spcBef>
              <a:spcAft>
                <a:spcPts val="0"/>
              </a:spcAft>
              <a:buNone/>
            </a:pPr>
            <a:r>
              <a:rPr lang="en-US" sz="1400" u="sng">
                <a:solidFill>
                  <a:schemeClr val="dk1"/>
                </a:solidFill>
                <a:latin typeface="Calibri"/>
                <a:ea typeface="Calibri"/>
                <a:cs typeface="Calibri"/>
                <a:sym typeface="Calibri"/>
              </a:rPr>
              <a:t>Finalist IEEE SS12 MakerFair South Asian Exhibition and Competition 2018 </a:t>
            </a:r>
            <a:r>
              <a:rPr lang="en-US" sz="1400">
                <a:solidFill>
                  <a:schemeClr val="dk1"/>
                </a:solidFill>
                <a:latin typeface="Calibri"/>
                <a:ea typeface="Calibri"/>
                <a:cs typeface="Calibri"/>
                <a:sym typeface="Calibri"/>
              </a:rPr>
              <a:t>An innovations exhibition Organized by IEEE</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Believing the ideas ,</a:t>
            </a:r>
            <a:r>
              <a:rPr lang="en-US">
                <a:solidFill>
                  <a:schemeClr val="dk1"/>
                </a:solidFill>
                <a:latin typeface="Calibri"/>
                <a:ea typeface="Calibri"/>
                <a:cs typeface="Calibri"/>
                <a:sym typeface="Calibri"/>
              </a:rPr>
              <a:t>psychology</a:t>
            </a:r>
            <a:r>
              <a:rPr lang="en-US" sz="1400">
                <a:solidFill>
                  <a:schemeClr val="dk1"/>
                </a:solidFill>
                <a:latin typeface="Calibri"/>
                <a:ea typeface="Calibri"/>
                <a:cs typeface="Calibri"/>
                <a:sym typeface="Calibri"/>
              </a:rPr>
              <a:t> techniques, prototyping,  improving the version of an hardware project , 3D printing , working with interrupts in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micro controllers.</a:t>
            </a:r>
            <a:endParaRPr sz="1400" b="1">
              <a:solidFill>
                <a:schemeClr val="dk1"/>
              </a:solidFill>
              <a:latin typeface="Calibri"/>
              <a:ea typeface="Calibri"/>
              <a:cs typeface="Calibri"/>
              <a:sym typeface="Calibri"/>
            </a:endParaRPr>
          </a:p>
        </p:txBody>
      </p:sp>
      <p:cxnSp>
        <p:nvCxnSpPr>
          <p:cNvPr id="5" name="Straight Connector 4"/>
          <p:cNvCxnSpPr/>
          <p:nvPr/>
        </p:nvCxnSpPr>
        <p:spPr>
          <a:xfrm>
            <a:off x="427544" y="496209"/>
            <a:ext cx="6313121"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86" y="4344499"/>
            <a:ext cx="5210384" cy="5210384"/>
          </a:xfrm>
          <a:prstGeom prst="rect">
            <a:avLst/>
          </a:prstGeom>
        </p:spPr>
      </p:pic>
      <p:sp>
        <p:nvSpPr>
          <p:cNvPr id="3" name="Date Placeholder 2"/>
          <p:cNvSpPr>
            <a:spLocks noGrp="1"/>
          </p:cNvSpPr>
          <p:nvPr>
            <p:ph type="dt" idx="10"/>
          </p:nvPr>
        </p:nvSpPr>
        <p:spPr/>
        <p:txBody>
          <a:bodyPr/>
          <a:lstStyle/>
          <a:p>
            <a:fld id="{5F16F39E-C676-40F8-BC52-6CACAC0CFC65}" type="datetime1">
              <a:rPr lang="en-US" smtClean="0"/>
              <a:t>5/29/2020</a:t>
            </a:fld>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869" y="4450163"/>
            <a:ext cx="3570161" cy="3883152"/>
          </a:xfrm>
          <a:prstGeom prst="rect">
            <a:avLst/>
          </a:prstGeom>
        </p:spPr>
      </p:pic>
      <p:sp>
        <p:nvSpPr>
          <p:cNvPr id="125" name="Google Shape;125;p6"/>
          <p:cNvSpPr/>
          <p:nvPr/>
        </p:nvSpPr>
        <p:spPr>
          <a:xfrm>
            <a:off x="61546" y="0"/>
            <a:ext cx="6796454" cy="512431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dirty="0">
                <a:solidFill>
                  <a:schemeClr val="dk1"/>
                </a:solidFill>
                <a:latin typeface="Calibri"/>
                <a:ea typeface="Calibri"/>
                <a:cs typeface="Calibri"/>
                <a:sym typeface="Calibri"/>
              </a:rPr>
              <a:t>Project Name: </a:t>
            </a:r>
            <a:r>
              <a:rPr lang="en-US" sz="2000" dirty="0" err="1">
                <a:solidFill>
                  <a:schemeClr val="dk1"/>
                </a:solidFill>
                <a:latin typeface="Calibri"/>
                <a:ea typeface="Calibri"/>
                <a:cs typeface="Calibri"/>
                <a:sym typeface="Calibri"/>
              </a:rPr>
              <a:t>NoteReview</a:t>
            </a:r>
            <a:r>
              <a:rPr lang="en-US" sz="2000" dirty="0">
                <a:solidFill>
                  <a:schemeClr val="dk1"/>
                </a:solidFill>
                <a:latin typeface="Calibri"/>
                <a:ea typeface="Calibri"/>
                <a:cs typeface="Calibri"/>
                <a:sym typeface="Calibri"/>
              </a:rPr>
              <a:t> App</a:t>
            </a:r>
            <a:endParaRPr sz="1400" dirty="0">
              <a:solidFill>
                <a:schemeClr val="dk1"/>
              </a:solidFill>
              <a:latin typeface="Calibri"/>
              <a:ea typeface="Calibri"/>
              <a:cs typeface="Calibri"/>
              <a:sym typeface="Calibri"/>
            </a:endParaRPr>
          </a:p>
          <a:p>
            <a:pPr>
              <a:lnSpc>
                <a:spcPct val="107000"/>
              </a:lnSpc>
              <a:spcBef>
                <a:spcPts val="800"/>
              </a:spcBef>
            </a:pPr>
            <a:r>
              <a:rPr lang="en-US" b="1" dirty="0">
                <a:solidFill>
                  <a:schemeClr val="dk1"/>
                </a:solidFill>
                <a:latin typeface="Calibri"/>
                <a:ea typeface="Calibri"/>
                <a:cs typeface="Calibri"/>
                <a:sym typeface="Calibri"/>
              </a:rPr>
              <a:t>Competition : </a:t>
            </a:r>
            <a:r>
              <a:rPr lang="en-US" b="1" dirty="0" err="1" smtClean="0">
                <a:solidFill>
                  <a:schemeClr val="dk1"/>
                </a:solidFill>
                <a:latin typeface="Calibri"/>
                <a:ea typeface="Calibri"/>
                <a:cs typeface="Calibri"/>
                <a:sym typeface="Calibri"/>
              </a:rPr>
              <a:t>Sahasak</a:t>
            </a:r>
            <a:r>
              <a:rPr lang="en-US" b="1" dirty="0" smtClean="0">
                <a:solidFill>
                  <a:schemeClr val="dk1"/>
                </a:solidFill>
                <a:latin typeface="Calibri"/>
                <a:ea typeface="Calibri"/>
                <a:cs typeface="Calibri"/>
                <a:sym typeface="Calibri"/>
              </a:rPr>
              <a:t> </a:t>
            </a:r>
            <a:r>
              <a:rPr lang="en-US" b="1" dirty="0" err="1" smtClean="0">
                <a:solidFill>
                  <a:schemeClr val="dk1"/>
                </a:solidFill>
                <a:latin typeface="Calibri"/>
                <a:ea typeface="Calibri"/>
                <a:cs typeface="Calibri"/>
                <a:sym typeface="Calibri"/>
              </a:rPr>
              <a:t>Nimeum</a:t>
            </a:r>
            <a:r>
              <a:rPr lang="en-US" b="1" dirty="0" smtClean="0">
                <a:solidFill>
                  <a:schemeClr val="dk1"/>
                </a:solidFill>
                <a:latin typeface="Calibri"/>
                <a:ea typeface="Calibri"/>
                <a:cs typeface="Calibri"/>
                <a:sym typeface="Calibri"/>
              </a:rPr>
              <a:t> 2018</a:t>
            </a:r>
            <a:endParaRPr lang="en-US" sz="1400" b="1" dirty="0" smtClean="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dirty="0" smtClean="0">
                <a:solidFill>
                  <a:schemeClr val="dk1"/>
                </a:solidFill>
                <a:latin typeface="Calibri"/>
                <a:ea typeface="Calibri"/>
                <a:cs typeface="Calibri"/>
                <a:sym typeface="Calibri"/>
              </a:rPr>
              <a:t>Used </a:t>
            </a:r>
            <a:r>
              <a:rPr lang="en-US" sz="1400" b="1" dirty="0">
                <a:solidFill>
                  <a:schemeClr val="dk1"/>
                </a:solidFill>
                <a:latin typeface="Calibri"/>
                <a:ea typeface="Calibri"/>
                <a:cs typeface="Calibri"/>
                <a:sym typeface="Calibri"/>
              </a:rPr>
              <a:t>Technologies:</a:t>
            </a:r>
            <a:r>
              <a:rPr lang="en-US" sz="1400" dirty="0">
                <a:solidFill>
                  <a:schemeClr val="dk1"/>
                </a:solidFill>
                <a:latin typeface="Calibri"/>
                <a:ea typeface="Calibri"/>
                <a:cs typeface="Calibri"/>
                <a:sym typeface="Calibri"/>
              </a:rPr>
              <a:t> Android Studio, Java, </a:t>
            </a:r>
            <a:r>
              <a:rPr lang="en-US" dirty="0">
                <a:solidFill>
                  <a:schemeClr val="dk1"/>
                </a:solidFill>
                <a:latin typeface="Calibri"/>
                <a:ea typeface="Calibri"/>
                <a:cs typeface="Calibri"/>
                <a:sym typeface="Calibri"/>
              </a:rPr>
              <a:t>Google Vision API</a:t>
            </a:r>
            <a:endParaRPr dirty="0"/>
          </a:p>
          <a:p>
            <a:pPr marL="0" marR="0" lvl="0" indent="0" algn="l" rtl="0">
              <a:lnSpc>
                <a:spcPct val="107000"/>
              </a:lnSpc>
              <a:spcBef>
                <a:spcPts val="800"/>
              </a:spcBef>
              <a:spcAft>
                <a:spcPts val="0"/>
              </a:spcAft>
              <a:buNone/>
            </a:pPr>
            <a:r>
              <a:rPr lang="en-US" sz="1400" b="1" dirty="0">
                <a:solidFill>
                  <a:schemeClr val="dk1"/>
                </a:solidFill>
                <a:latin typeface="Calibri"/>
                <a:ea typeface="Calibri"/>
                <a:cs typeface="Calibri"/>
                <a:sym typeface="Calibri"/>
              </a:rPr>
              <a:t>Description:</a:t>
            </a:r>
            <a:r>
              <a:rPr lang="en-US" sz="1400" dirty="0">
                <a:solidFill>
                  <a:schemeClr val="dk1"/>
                </a:solidFill>
                <a:latin typeface="Calibri"/>
                <a:ea typeface="Calibri"/>
                <a:cs typeface="Calibri"/>
                <a:sym typeface="Calibri"/>
              </a:rPr>
              <a:t> A solution for review notes and can evaluate the user in less than in 2mins. </a:t>
            </a:r>
            <a:endParaRPr dirty="0"/>
          </a:p>
          <a:p>
            <a:pPr lvl="0">
              <a:lnSpc>
                <a:spcPct val="107000"/>
              </a:lnSpc>
              <a:spcBef>
                <a:spcPts val="800"/>
              </a:spcBef>
            </a:pPr>
            <a:r>
              <a:rPr lang="en-US" sz="1400" b="1" dirty="0">
                <a:solidFill>
                  <a:schemeClr val="dk1"/>
                </a:solidFill>
                <a:latin typeface="Calibri"/>
                <a:ea typeface="Calibri"/>
                <a:cs typeface="Calibri"/>
                <a:sym typeface="Calibri"/>
              </a:rPr>
              <a:t>Awards :</a:t>
            </a:r>
            <a:r>
              <a:rPr lang="en-US" sz="1400" dirty="0">
                <a:solidFill>
                  <a:schemeClr val="dk1"/>
                </a:solidFill>
                <a:latin typeface="Calibri"/>
                <a:ea typeface="Calibri"/>
                <a:cs typeface="Calibri"/>
                <a:sym typeface="Calibri"/>
              </a:rPr>
              <a:t> </a:t>
            </a:r>
            <a:r>
              <a:rPr lang="en-US" sz="1400" u="sng" dirty="0">
                <a:solidFill>
                  <a:schemeClr val="dk1"/>
                </a:solidFill>
                <a:latin typeface="Calibri"/>
                <a:ea typeface="Calibri"/>
                <a:cs typeface="Calibri"/>
                <a:sym typeface="Calibri"/>
              </a:rPr>
              <a:t>Gold Medal - </a:t>
            </a:r>
            <a:r>
              <a:rPr lang="en-US" sz="1400" u="sng" dirty="0" err="1">
                <a:solidFill>
                  <a:schemeClr val="dk1"/>
                </a:solidFill>
                <a:latin typeface="Calibri"/>
                <a:ea typeface="Calibri"/>
                <a:cs typeface="Calibri"/>
                <a:sym typeface="Calibri"/>
              </a:rPr>
              <a:t>IPITEx</a:t>
            </a:r>
            <a:r>
              <a:rPr lang="en-US" sz="1400" u="sng" dirty="0">
                <a:solidFill>
                  <a:schemeClr val="dk1"/>
                </a:solidFill>
                <a:latin typeface="Calibri"/>
                <a:ea typeface="Calibri"/>
                <a:cs typeface="Calibri"/>
                <a:sym typeface="Calibri"/>
              </a:rPr>
              <a:t> 2019 (International Exhibition and Competition ) </a:t>
            </a:r>
            <a:r>
              <a:rPr lang="en-US" sz="1400" u="sng" dirty="0" smtClean="0">
                <a:solidFill>
                  <a:schemeClr val="dk1"/>
                </a:solidFill>
                <a:latin typeface="Calibri"/>
                <a:ea typeface="Calibri"/>
                <a:cs typeface="Calibri"/>
                <a:sym typeface="Calibri"/>
              </a:rPr>
              <a:t>,</a:t>
            </a:r>
            <a:r>
              <a:rPr lang="en-US" sz="1400" dirty="0" smtClean="0">
                <a:solidFill>
                  <a:schemeClr val="dk1"/>
                </a:solidFill>
                <a:latin typeface="Calibri"/>
                <a:ea typeface="Calibri"/>
                <a:cs typeface="Calibri"/>
                <a:sym typeface="Calibri"/>
              </a:rPr>
              <a:t>Bangkok </a:t>
            </a:r>
            <a:r>
              <a:rPr lang="en-US" sz="1400" dirty="0">
                <a:solidFill>
                  <a:schemeClr val="dk1"/>
                </a:solidFill>
                <a:latin typeface="Calibri"/>
                <a:ea typeface="Calibri"/>
                <a:cs typeface="Calibri"/>
                <a:sym typeface="Calibri"/>
              </a:rPr>
              <a:t>International Intellectual Property Invention, Innovation and Technology Exposition</a:t>
            </a:r>
            <a:r>
              <a:rPr lang="en-US" sz="1400" dirty="0" smtClean="0">
                <a:solidFill>
                  <a:schemeClr val="dk1"/>
                </a:solidFill>
                <a:latin typeface="Calibri"/>
                <a:ea typeface="Calibri"/>
                <a:cs typeface="Calibri"/>
                <a:sym typeface="Calibri"/>
              </a:rPr>
              <a:t>.</a:t>
            </a:r>
            <a:br>
              <a:rPr lang="en-US" sz="1400" dirty="0" smtClean="0">
                <a:solidFill>
                  <a:schemeClr val="dk1"/>
                </a:solidFill>
                <a:latin typeface="Calibri"/>
                <a:ea typeface="Calibri"/>
                <a:cs typeface="Calibri"/>
                <a:sym typeface="Calibri"/>
              </a:rPr>
            </a:br>
            <a:r>
              <a:rPr lang="en-US" sz="1400" dirty="0" smtClean="0">
                <a:solidFill>
                  <a:schemeClr val="dk1"/>
                </a:solidFill>
                <a:latin typeface="Calibri"/>
                <a:ea typeface="Calibri"/>
                <a:cs typeface="Calibri"/>
                <a:sym typeface="Calibri"/>
              </a:rPr>
              <a:t>And a S</a:t>
            </a:r>
            <a:r>
              <a:rPr lang="en-US" u="sng" dirty="0" smtClean="0">
                <a:solidFill>
                  <a:schemeClr val="dk1"/>
                </a:solidFill>
                <a:latin typeface="Calibri"/>
                <a:ea typeface="Calibri"/>
                <a:cs typeface="Calibri"/>
                <a:sym typeface="Calibri"/>
              </a:rPr>
              <a:t>pecial </a:t>
            </a:r>
            <a:r>
              <a:rPr lang="en-US" u="sng" dirty="0">
                <a:solidFill>
                  <a:schemeClr val="dk1"/>
                </a:solidFill>
                <a:latin typeface="Calibri"/>
                <a:ea typeface="Calibri"/>
                <a:cs typeface="Calibri"/>
                <a:sym typeface="Calibri"/>
              </a:rPr>
              <a:t>award </a:t>
            </a:r>
            <a:r>
              <a:rPr lang="en-US" dirty="0">
                <a:solidFill>
                  <a:schemeClr val="dk1"/>
                </a:solidFill>
                <a:latin typeface="Calibri"/>
                <a:ea typeface="Calibri"/>
                <a:cs typeface="Calibri"/>
                <a:sym typeface="Calibri"/>
              </a:rPr>
              <a:t>from Indian Innovators </a:t>
            </a:r>
            <a:r>
              <a:rPr lang="en-US" dirty="0" smtClean="0">
                <a:solidFill>
                  <a:schemeClr val="dk1"/>
                </a:solidFill>
                <a:latin typeface="Calibri"/>
                <a:ea typeface="Calibri"/>
                <a:cs typeface="Calibri"/>
                <a:sym typeface="Calibri"/>
              </a:rPr>
              <a:t>Association</a:t>
            </a:r>
            <a:br>
              <a:rPr lang="en-US" dirty="0" smtClean="0">
                <a:solidFill>
                  <a:schemeClr val="dk1"/>
                </a:solidFill>
                <a:latin typeface="Calibri"/>
                <a:ea typeface="Calibri"/>
                <a:cs typeface="Calibri"/>
                <a:sym typeface="Calibri"/>
              </a:rPr>
            </a:br>
            <a:r>
              <a:rPr lang="en-US" dirty="0" smtClean="0">
                <a:solidFill>
                  <a:schemeClr val="dk1"/>
                </a:solidFill>
                <a:latin typeface="Calibri"/>
                <a:ea typeface="Calibri"/>
                <a:cs typeface="Calibri"/>
                <a:sym typeface="Calibri"/>
              </a:rPr>
              <a:t/>
            </a:r>
            <a:br>
              <a:rPr lang="en-US" dirty="0" smtClean="0">
                <a:solidFill>
                  <a:schemeClr val="dk1"/>
                </a:solidFill>
                <a:latin typeface="Calibri"/>
                <a:ea typeface="Calibri"/>
                <a:cs typeface="Calibri"/>
                <a:sym typeface="Calibri"/>
              </a:rPr>
            </a:br>
            <a:r>
              <a:rPr lang="en-US" sz="1400" u="sng" dirty="0" smtClean="0">
                <a:solidFill>
                  <a:schemeClr val="dk1"/>
                </a:solidFill>
                <a:latin typeface="Calibri"/>
                <a:ea typeface="Calibri"/>
                <a:cs typeface="Calibri"/>
                <a:sym typeface="Calibri"/>
              </a:rPr>
              <a:t>1st </a:t>
            </a:r>
            <a:r>
              <a:rPr lang="en-US" sz="1400" u="sng" dirty="0">
                <a:solidFill>
                  <a:schemeClr val="dk1"/>
                </a:solidFill>
                <a:latin typeface="Calibri"/>
                <a:ea typeface="Calibri"/>
                <a:cs typeface="Calibri"/>
                <a:sym typeface="Calibri"/>
              </a:rPr>
              <a:t>Place ( Gold Medal ) in ICT Category </a:t>
            </a:r>
            <a:r>
              <a:rPr lang="en-US" sz="1400" dirty="0">
                <a:solidFill>
                  <a:schemeClr val="dk1"/>
                </a:solidFill>
                <a:latin typeface="Calibri"/>
                <a:ea typeface="Calibri"/>
                <a:cs typeface="Calibri"/>
                <a:sym typeface="Calibri"/>
              </a:rPr>
              <a:t>“</a:t>
            </a:r>
            <a:r>
              <a:rPr lang="en-US" sz="1400" dirty="0" err="1">
                <a:solidFill>
                  <a:schemeClr val="dk1"/>
                </a:solidFill>
                <a:latin typeface="Calibri"/>
                <a:ea typeface="Calibri"/>
                <a:cs typeface="Calibri"/>
                <a:sym typeface="Calibri"/>
              </a:rPr>
              <a:t>Sahasak</a:t>
            </a:r>
            <a:r>
              <a:rPr lang="en-US" sz="1400" dirty="0">
                <a:solidFill>
                  <a:schemeClr val="dk1"/>
                </a:solidFill>
                <a:latin typeface="Calibri"/>
                <a:ea typeface="Calibri"/>
                <a:cs typeface="Calibri"/>
                <a:sym typeface="Calibri"/>
              </a:rPr>
              <a:t> </a:t>
            </a:r>
            <a:r>
              <a:rPr lang="en-US" sz="1400" dirty="0" err="1">
                <a:solidFill>
                  <a:schemeClr val="dk1"/>
                </a:solidFill>
                <a:latin typeface="Calibri"/>
                <a:ea typeface="Calibri"/>
                <a:cs typeface="Calibri"/>
                <a:sym typeface="Calibri"/>
              </a:rPr>
              <a:t>Nimeum</a:t>
            </a:r>
            <a:r>
              <a:rPr lang="en-US" sz="1400" dirty="0">
                <a:solidFill>
                  <a:schemeClr val="dk1"/>
                </a:solidFill>
                <a:latin typeface="Calibri"/>
                <a:ea typeface="Calibri"/>
                <a:cs typeface="Calibri"/>
                <a:sym typeface="Calibri"/>
              </a:rPr>
              <a:t>” National Exhibition and Competition 2018 An Exhibition Organized by Sri Lanka Inventors </a:t>
            </a:r>
            <a:r>
              <a:rPr lang="en-US" dirty="0" smtClean="0">
                <a:solidFill>
                  <a:schemeClr val="dk1"/>
                </a:solidFill>
                <a:latin typeface="Calibri"/>
                <a:ea typeface="Calibri"/>
                <a:cs typeface="Calibri"/>
                <a:sym typeface="Calibri"/>
              </a:rPr>
              <a:t>Commission</a:t>
            </a:r>
            <a:br>
              <a:rPr lang="en-US" dirty="0" smtClean="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
            </a:r>
            <a:br>
              <a:rPr lang="en-US" dirty="0">
                <a:solidFill>
                  <a:schemeClr val="dk1"/>
                </a:solidFill>
                <a:latin typeface="Calibri"/>
                <a:ea typeface="Calibri"/>
                <a:cs typeface="Calibri"/>
                <a:sym typeface="Calibri"/>
              </a:rPr>
            </a:br>
            <a:r>
              <a:rPr lang="en-US" sz="1400" b="1" dirty="0" smtClean="0">
                <a:solidFill>
                  <a:schemeClr val="dk1"/>
                </a:solidFill>
                <a:latin typeface="Calibri"/>
                <a:ea typeface="Calibri"/>
                <a:cs typeface="Calibri"/>
                <a:sym typeface="Calibri"/>
              </a:rPr>
              <a:t>Project </a:t>
            </a:r>
            <a:r>
              <a:rPr lang="en-US" sz="1400" b="1" dirty="0">
                <a:solidFill>
                  <a:schemeClr val="dk1"/>
                </a:solidFill>
                <a:latin typeface="Calibri"/>
                <a:ea typeface="Calibri"/>
                <a:cs typeface="Calibri"/>
                <a:sym typeface="Calibri"/>
              </a:rPr>
              <a:t>URL :</a:t>
            </a:r>
            <a:r>
              <a:rPr lang="en-US" sz="1400" dirty="0">
                <a:solidFill>
                  <a:schemeClr val="dk1"/>
                </a:solidFill>
                <a:latin typeface="Calibri"/>
                <a:ea typeface="Calibri"/>
                <a:cs typeface="Calibri"/>
                <a:sym typeface="Calibri"/>
              </a:rPr>
              <a:t> play.google.com/store/apps/</a:t>
            </a:r>
            <a:r>
              <a:rPr lang="en-US" sz="1400" dirty="0" err="1">
                <a:solidFill>
                  <a:schemeClr val="dk1"/>
                </a:solidFill>
                <a:latin typeface="Calibri"/>
                <a:ea typeface="Calibri"/>
                <a:cs typeface="Calibri"/>
                <a:sym typeface="Calibri"/>
              </a:rPr>
              <a:t>details?id</a:t>
            </a:r>
            <a:r>
              <a:rPr lang="en-US" sz="1400" dirty="0">
                <a:solidFill>
                  <a:schemeClr val="dk1"/>
                </a:solidFill>
                <a:latin typeface="Calibri"/>
                <a:ea typeface="Calibri"/>
                <a:cs typeface="Calibri"/>
                <a:sym typeface="Calibri"/>
              </a:rPr>
              <a:t>=</a:t>
            </a:r>
            <a:r>
              <a:rPr lang="en-US" sz="1400" dirty="0" err="1">
                <a:solidFill>
                  <a:schemeClr val="dk1"/>
                </a:solidFill>
                <a:latin typeface="Calibri"/>
                <a:ea typeface="Calibri"/>
                <a:cs typeface="Calibri"/>
                <a:sym typeface="Calibri"/>
              </a:rPr>
              <a:t>com.bevylabs.buddhika.notereview</a:t>
            </a:r>
            <a:endParaRPr dirty="0"/>
          </a:p>
          <a:p>
            <a:pPr marL="0" marR="0" lvl="0" indent="0" algn="l" rtl="0">
              <a:lnSpc>
                <a:spcPct val="107000"/>
              </a:lnSpc>
              <a:spcBef>
                <a:spcPts val="800"/>
              </a:spcBef>
              <a:spcAft>
                <a:spcPts val="0"/>
              </a:spcAft>
              <a:buNone/>
            </a:pPr>
            <a:r>
              <a:rPr lang="en-US" sz="1400" b="1" dirty="0">
                <a:solidFill>
                  <a:schemeClr val="dk1"/>
                </a:solidFill>
                <a:latin typeface="Calibri"/>
                <a:ea typeface="Calibri"/>
                <a:cs typeface="Calibri"/>
                <a:sym typeface="Calibri"/>
              </a:rPr>
              <a:t>What I learnt : </a:t>
            </a:r>
            <a:r>
              <a:rPr lang="en-US" sz="1400" dirty="0">
                <a:solidFill>
                  <a:schemeClr val="dk1"/>
                </a:solidFill>
                <a:latin typeface="Calibri"/>
                <a:ea typeface="Calibri"/>
                <a:cs typeface="Calibri"/>
                <a:sym typeface="Calibri"/>
              </a:rPr>
              <a:t>Working with a team to </a:t>
            </a:r>
            <a:r>
              <a:rPr lang="en-US" dirty="0">
                <a:solidFill>
                  <a:schemeClr val="dk1"/>
                </a:solidFill>
                <a:latin typeface="Calibri"/>
                <a:ea typeface="Calibri"/>
                <a:cs typeface="Calibri"/>
                <a:sym typeface="Calibri"/>
              </a:rPr>
              <a:t>achieve</a:t>
            </a:r>
            <a:r>
              <a:rPr lang="en-US" sz="1400" dirty="0">
                <a:solidFill>
                  <a:schemeClr val="dk1"/>
                </a:solidFill>
                <a:latin typeface="Calibri"/>
                <a:ea typeface="Calibri"/>
                <a:cs typeface="Calibri"/>
                <a:sym typeface="Calibri"/>
              </a:rPr>
              <a:t> a goal. Convert ideas </a:t>
            </a:r>
            <a:r>
              <a:rPr lang="en-US" dirty="0">
                <a:solidFill>
                  <a:schemeClr val="dk1"/>
                </a:solidFill>
                <a:latin typeface="Calibri"/>
                <a:ea typeface="Calibri"/>
                <a:cs typeface="Calibri"/>
                <a:sym typeface="Calibri"/>
              </a:rPr>
              <a:t>into</a:t>
            </a:r>
            <a:r>
              <a:rPr lang="en-US" sz="1400" dirty="0">
                <a:solidFill>
                  <a:schemeClr val="dk1"/>
                </a:solidFill>
                <a:latin typeface="Calibri"/>
                <a:ea typeface="Calibri"/>
                <a:cs typeface="Calibri"/>
                <a:sym typeface="Calibri"/>
              </a:rPr>
              <a:t> code. Inspire others , 1</a:t>
            </a:r>
            <a:r>
              <a:rPr lang="en-US" sz="1400" baseline="30000" dirty="0">
                <a:solidFill>
                  <a:schemeClr val="dk1"/>
                </a:solidFill>
                <a:latin typeface="Calibri"/>
                <a:ea typeface="Calibri"/>
                <a:cs typeface="Calibri"/>
                <a:sym typeface="Calibri"/>
              </a:rPr>
              <a:t>st</a:t>
            </a:r>
            <a:r>
              <a:rPr lang="en-US" sz="1400" dirty="0">
                <a:solidFill>
                  <a:schemeClr val="dk1"/>
                </a:solidFill>
                <a:latin typeface="Calibri"/>
                <a:ea typeface="Calibri"/>
                <a:cs typeface="Calibri"/>
                <a:sym typeface="Calibri"/>
              </a:rPr>
              <a:t>  experience with android development / Google vision </a:t>
            </a:r>
            <a:r>
              <a:rPr lang="en-US" sz="1400" dirty="0" err="1">
                <a:solidFill>
                  <a:schemeClr val="dk1"/>
                </a:solidFill>
                <a:latin typeface="Calibri"/>
                <a:ea typeface="Calibri"/>
                <a:cs typeface="Calibri"/>
                <a:sym typeface="Calibri"/>
              </a:rPr>
              <a:t>Api</a:t>
            </a:r>
            <a:r>
              <a:rPr lang="en-US" sz="1400" dirty="0">
                <a:solidFill>
                  <a:schemeClr val="dk1"/>
                </a:solidFill>
                <a:latin typeface="Calibri"/>
                <a:ea typeface="Calibri"/>
                <a:cs typeface="Calibri"/>
                <a:sym typeface="Calibri"/>
              </a:rPr>
              <a:t> , Improving UI and UX in products , presentation skills , working with highly tied </a:t>
            </a:r>
            <a:r>
              <a:rPr lang="en-US" dirty="0">
                <a:solidFill>
                  <a:schemeClr val="dk1"/>
                </a:solidFill>
                <a:latin typeface="Calibri"/>
                <a:ea typeface="Calibri"/>
                <a:cs typeface="Calibri"/>
                <a:sym typeface="Calibri"/>
              </a:rPr>
              <a:t>schedules</a:t>
            </a:r>
            <a:r>
              <a:rPr lang="en-US" sz="1400" dirty="0">
                <a:solidFill>
                  <a:schemeClr val="dk1"/>
                </a:solidFill>
                <a:latin typeface="Calibri"/>
                <a:ea typeface="Calibri"/>
                <a:cs typeface="Calibri"/>
                <a:sym typeface="Calibri"/>
              </a:rPr>
              <a:t>, Gifts are impact for the people very much , Represent in an international competition as a </a:t>
            </a:r>
            <a:r>
              <a:rPr lang="en-US" dirty="0">
                <a:solidFill>
                  <a:schemeClr val="dk1"/>
                </a:solidFill>
                <a:latin typeface="Calibri"/>
                <a:ea typeface="Calibri"/>
                <a:cs typeface="Calibri"/>
                <a:sym typeface="Calibri"/>
              </a:rPr>
              <a:t>Sri Lankan</a:t>
            </a:r>
            <a:r>
              <a:rPr lang="en-US" sz="1400" dirty="0">
                <a:solidFill>
                  <a:schemeClr val="dk1"/>
                </a:solidFill>
                <a:latin typeface="Calibri"/>
                <a:ea typeface="Calibri"/>
                <a:cs typeface="Calibri"/>
                <a:sym typeface="Calibri"/>
              </a:rPr>
              <a:t> .</a:t>
            </a:r>
            <a:endParaRPr sz="1400" b="1"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endParaRPr sz="1400"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endParaRPr sz="1800" dirty="0">
              <a:solidFill>
                <a:schemeClr val="dk1"/>
              </a:solidFill>
              <a:latin typeface="Calibri"/>
              <a:ea typeface="Calibri"/>
              <a:cs typeface="Calibri"/>
              <a:sym typeface="Calibri"/>
            </a:endParaRPr>
          </a:p>
        </p:txBody>
      </p:sp>
      <p:cxnSp>
        <p:nvCxnSpPr>
          <p:cNvPr id="3" name="Straight Connector 2"/>
          <p:cNvCxnSpPr/>
          <p:nvPr/>
        </p:nvCxnSpPr>
        <p:spPr>
          <a:xfrm>
            <a:off x="165032" y="362859"/>
            <a:ext cx="5945482"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5" y="6530407"/>
            <a:ext cx="2511864" cy="180290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004" y="4456393"/>
            <a:ext cx="2408379" cy="2074014"/>
          </a:xfrm>
          <a:prstGeom prst="rect">
            <a:avLst/>
          </a:prstGeom>
        </p:spPr>
      </p:pic>
      <p:sp>
        <p:nvSpPr>
          <p:cNvPr id="6" name="Date Placeholder 5"/>
          <p:cNvSpPr>
            <a:spLocks noGrp="1"/>
          </p:cNvSpPr>
          <p:nvPr>
            <p:ph type="dt" idx="10"/>
          </p:nvPr>
        </p:nvSpPr>
        <p:spPr/>
        <p:txBody>
          <a:bodyPr/>
          <a:lstStyle/>
          <a:p>
            <a:fld id="{47B9ACCA-E28F-40E1-90B0-5A431B47532A}" type="datetime1">
              <a:rPr lang="en-US" smtClean="0"/>
              <a:t>5/29/2020</a:t>
            </a:fld>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7"/>
          <p:cNvSpPr/>
          <p:nvPr/>
        </p:nvSpPr>
        <p:spPr>
          <a:xfrm>
            <a:off x="283318" y="187798"/>
            <a:ext cx="6291364" cy="288126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dirty="0">
                <a:solidFill>
                  <a:schemeClr val="dk1"/>
                </a:solidFill>
                <a:latin typeface="Calibri"/>
                <a:ea typeface="Calibri"/>
                <a:cs typeface="Calibri"/>
                <a:sym typeface="Calibri"/>
              </a:rPr>
              <a:t>Project Name:</a:t>
            </a:r>
            <a:r>
              <a:rPr lang="en-US" sz="2000" b="1" dirty="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Planet Adventure –PC Game</a:t>
            </a:r>
            <a:endParaRPr sz="1400" dirty="0">
              <a:solidFill>
                <a:schemeClr val="dk1"/>
              </a:solidFill>
              <a:latin typeface="Calibri"/>
              <a:ea typeface="Calibri"/>
              <a:cs typeface="Calibri"/>
              <a:sym typeface="Calibri"/>
            </a:endParaRPr>
          </a:p>
          <a:p>
            <a:pPr>
              <a:lnSpc>
                <a:spcPct val="107000"/>
              </a:lnSpc>
              <a:spcBef>
                <a:spcPts val="800"/>
              </a:spcBef>
            </a:pPr>
            <a:r>
              <a:rPr lang="en-US" b="1" dirty="0">
                <a:solidFill>
                  <a:schemeClr val="dk1"/>
                </a:solidFill>
                <a:latin typeface="Calibri"/>
                <a:ea typeface="Calibri"/>
                <a:cs typeface="Calibri"/>
                <a:sym typeface="Calibri"/>
              </a:rPr>
              <a:t>Competition : </a:t>
            </a:r>
            <a:r>
              <a:rPr lang="en-US" b="1" dirty="0" err="1" smtClean="0">
                <a:solidFill>
                  <a:schemeClr val="dk1"/>
                </a:solidFill>
                <a:latin typeface="Calibri"/>
                <a:ea typeface="Calibri"/>
                <a:cs typeface="Calibri"/>
                <a:sym typeface="Calibri"/>
              </a:rPr>
              <a:t>Uva</a:t>
            </a:r>
            <a:r>
              <a:rPr lang="en-US" b="1" dirty="0" smtClean="0">
                <a:solidFill>
                  <a:schemeClr val="dk1"/>
                </a:solidFill>
                <a:latin typeface="Calibri"/>
                <a:ea typeface="Calibri"/>
                <a:cs typeface="Calibri"/>
                <a:sym typeface="Calibri"/>
              </a:rPr>
              <a:t> Jam 2018</a:t>
            </a:r>
            <a:endParaRPr lang="en-US" sz="1400" b="1" dirty="0" smtClean="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dirty="0" smtClean="0">
                <a:solidFill>
                  <a:schemeClr val="dk1"/>
                </a:solidFill>
                <a:latin typeface="Calibri"/>
                <a:ea typeface="Calibri"/>
                <a:cs typeface="Calibri"/>
                <a:sym typeface="Calibri"/>
              </a:rPr>
              <a:t>Used </a:t>
            </a:r>
            <a:r>
              <a:rPr lang="en-US" sz="1400" b="1" dirty="0">
                <a:solidFill>
                  <a:schemeClr val="dk1"/>
                </a:solidFill>
                <a:latin typeface="Calibri"/>
                <a:ea typeface="Calibri"/>
                <a:cs typeface="Calibri"/>
                <a:sym typeface="Calibri"/>
              </a:rPr>
              <a:t>Technologies:</a:t>
            </a:r>
            <a:r>
              <a:rPr lang="en-US" sz="1400" dirty="0">
                <a:solidFill>
                  <a:schemeClr val="dk1"/>
                </a:solidFill>
                <a:latin typeface="Calibri"/>
                <a:ea typeface="Calibri"/>
                <a:cs typeface="Calibri"/>
                <a:sym typeface="Calibri"/>
              </a:rPr>
              <a:t> </a:t>
            </a:r>
            <a:r>
              <a:rPr lang="en-US" sz="1400" dirty="0" smtClean="0">
                <a:solidFill>
                  <a:schemeClr val="dk1"/>
                </a:solidFill>
                <a:latin typeface="Calibri"/>
                <a:ea typeface="Calibri"/>
                <a:cs typeface="Calibri"/>
                <a:sym typeface="Calibri"/>
              </a:rPr>
              <a:t>Unity, C#.</a:t>
            </a:r>
            <a:endParaRPr dirty="0"/>
          </a:p>
          <a:p>
            <a:pPr lvl="0">
              <a:lnSpc>
                <a:spcPct val="107000"/>
              </a:lnSpc>
              <a:spcBef>
                <a:spcPts val="800"/>
              </a:spcBef>
            </a:pPr>
            <a:r>
              <a:rPr lang="en-US" sz="1400" b="1" dirty="0">
                <a:solidFill>
                  <a:schemeClr val="dk1"/>
                </a:solidFill>
                <a:latin typeface="Calibri"/>
                <a:ea typeface="Calibri"/>
                <a:cs typeface="Calibri"/>
                <a:sym typeface="Calibri"/>
              </a:rPr>
              <a:t>Description:</a:t>
            </a:r>
            <a:r>
              <a:rPr lang="en-US" sz="1400"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A 2D game designed for children to play at leisure </a:t>
            </a:r>
            <a:r>
              <a:rPr lang="en-US" dirty="0" smtClean="0">
                <a:solidFill>
                  <a:schemeClr val="dk1"/>
                </a:solidFill>
                <a:latin typeface="Calibri"/>
                <a:ea typeface="Calibri"/>
                <a:cs typeface="Calibri"/>
                <a:sym typeface="Calibri"/>
              </a:rPr>
              <a:t>time</a:t>
            </a:r>
            <a:r>
              <a:rPr lang="en-US" sz="1400" dirty="0" smtClean="0">
                <a:solidFill>
                  <a:schemeClr val="dk1"/>
                </a:solidFill>
                <a:latin typeface="Calibri"/>
                <a:ea typeface="Calibri"/>
                <a:cs typeface="Calibri"/>
                <a:sym typeface="Calibri"/>
              </a:rPr>
              <a:t>.</a:t>
            </a:r>
            <a:endParaRPr dirty="0"/>
          </a:p>
          <a:p>
            <a:pPr lvl="0">
              <a:lnSpc>
                <a:spcPct val="107000"/>
              </a:lnSpc>
              <a:spcBef>
                <a:spcPts val="800"/>
              </a:spcBef>
            </a:pPr>
            <a:r>
              <a:rPr lang="en-US" sz="1400" b="1" dirty="0">
                <a:solidFill>
                  <a:schemeClr val="dk1"/>
                </a:solidFill>
                <a:latin typeface="Calibri"/>
                <a:ea typeface="Calibri"/>
                <a:cs typeface="Calibri"/>
                <a:sym typeface="Calibri"/>
              </a:rPr>
              <a:t>Project URL </a:t>
            </a:r>
            <a:r>
              <a:rPr lang="en-US" sz="1400" b="1" dirty="0" smtClean="0">
                <a:solidFill>
                  <a:schemeClr val="dk1"/>
                </a:solidFill>
                <a:latin typeface="Calibri"/>
                <a:ea typeface="Calibri"/>
                <a:cs typeface="Calibri"/>
                <a:sym typeface="Calibri"/>
              </a:rPr>
              <a:t>:</a:t>
            </a:r>
            <a:r>
              <a:rPr lang="en-US" dirty="0">
                <a:hlinkClick r:id="rId3"/>
              </a:rPr>
              <a:t>https://</a:t>
            </a:r>
            <a:r>
              <a:rPr lang="en-US" dirty="0" smtClean="0">
                <a:hlinkClick r:id="rId3"/>
              </a:rPr>
              <a:t>randikam.itch.io/planet-adventure</a:t>
            </a:r>
            <a:endParaRPr lang="en-US" dirty="0" smtClean="0"/>
          </a:p>
          <a:p>
            <a:pPr lvl="0">
              <a:lnSpc>
                <a:spcPct val="107000"/>
              </a:lnSpc>
              <a:spcBef>
                <a:spcPts val="800"/>
              </a:spcBef>
            </a:pPr>
            <a:r>
              <a:rPr lang="en-US" sz="1400" b="1" dirty="0" smtClean="0">
                <a:solidFill>
                  <a:schemeClr val="dk1"/>
                </a:solidFill>
                <a:latin typeface="Calibri"/>
                <a:ea typeface="Calibri"/>
                <a:cs typeface="Calibri"/>
                <a:sym typeface="Calibri"/>
              </a:rPr>
              <a:t>Awards </a:t>
            </a:r>
            <a:r>
              <a:rPr lang="en-US" sz="1400" b="1" dirty="0">
                <a:solidFill>
                  <a:schemeClr val="dk1"/>
                </a:solidFill>
                <a:latin typeface="Calibri"/>
                <a:ea typeface="Calibri"/>
                <a:cs typeface="Calibri"/>
                <a:sym typeface="Calibri"/>
              </a:rPr>
              <a:t>:</a:t>
            </a:r>
            <a:r>
              <a:rPr lang="en-US" sz="1400" dirty="0">
                <a:solidFill>
                  <a:schemeClr val="dk1"/>
                </a:solidFill>
                <a:latin typeface="Calibri"/>
                <a:ea typeface="Calibri"/>
                <a:cs typeface="Calibri"/>
                <a:sym typeface="Calibri"/>
              </a:rPr>
              <a:t>  </a:t>
            </a:r>
            <a:r>
              <a:rPr lang="en-US" u="sng" dirty="0" smtClean="0">
                <a:solidFill>
                  <a:schemeClr val="dk1"/>
                </a:solidFill>
                <a:latin typeface="Calibri"/>
                <a:ea typeface="Calibri"/>
                <a:cs typeface="Calibri"/>
                <a:sym typeface="Calibri"/>
              </a:rPr>
              <a:t>2</a:t>
            </a:r>
            <a:r>
              <a:rPr lang="en-US" u="sng" baseline="30000" dirty="0" smtClean="0">
                <a:solidFill>
                  <a:schemeClr val="dk1"/>
                </a:solidFill>
                <a:latin typeface="Calibri"/>
                <a:ea typeface="Calibri"/>
                <a:cs typeface="Calibri"/>
                <a:sym typeface="Calibri"/>
              </a:rPr>
              <a:t>nd</a:t>
            </a:r>
            <a:r>
              <a:rPr lang="en-US" sz="1400" u="sng" dirty="0" smtClean="0">
                <a:solidFill>
                  <a:schemeClr val="dk1"/>
                </a:solidFill>
                <a:latin typeface="Calibri"/>
                <a:ea typeface="Calibri"/>
                <a:cs typeface="Calibri"/>
                <a:sym typeface="Calibri"/>
              </a:rPr>
              <a:t> </a:t>
            </a:r>
            <a:r>
              <a:rPr lang="en-US" sz="1400" u="sng" dirty="0">
                <a:solidFill>
                  <a:schemeClr val="dk1"/>
                </a:solidFill>
                <a:latin typeface="Calibri"/>
                <a:ea typeface="Calibri"/>
                <a:cs typeface="Calibri"/>
                <a:sym typeface="Calibri"/>
              </a:rPr>
              <a:t>place UWU </a:t>
            </a:r>
            <a:r>
              <a:rPr lang="en-US" u="sng" dirty="0">
                <a:solidFill>
                  <a:schemeClr val="dk1"/>
                </a:solidFill>
                <a:latin typeface="Calibri"/>
                <a:ea typeface="Calibri"/>
                <a:cs typeface="Calibri"/>
                <a:sym typeface="Calibri"/>
              </a:rPr>
              <a:t>Game Jam</a:t>
            </a:r>
            <a:r>
              <a:rPr lang="en-US" sz="1400" u="sng" dirty="0">
                <a:solidFill>
                  <a:schemeClr val="dk1"/>
                </a:solidFill>
                <a:latin typeface="Calibri"/>
                <a:ea typeface="Calibri"/>
                <a:cs typeface="Calibri"/>
                <a:sym typeface="Calibri"/>
              </a:rPr>
              <a:t> 2018 </a:t>
            </a:r>
            <a:r>
              <a:rPr lang="en-US" sz="1400" dirty="0">
                <a:solidFill>
                  <a:schemeClr val="dk1"/>
                </a:solidFill>
                <a:latin typeface="Calibri"/>
                <a:ea typeface="Calibri"/>
                <a:cs typeface="Calibri"/>
                <a:sym typeface="Calibri"/>
              </a:rPr>
              <a:t>, A Game Hackathon Organized by Mozilla Campus Club - UWU.</a:t>
            </a:r>
            <a:endParaRPr dirty="0"/>
          </a:p>
          <a:p>
            <a:pPr marL="0" marR="0" lvl="0" indent="0" algn="l" rtl="0">
              <a:lnSpc>
                <a:spcPct val="107000"/>
              </a:lnSpc>
              <a:spcBef>
                <a:spcPts val="800"/>
              </a:spcBef>
              <a:spcAft>
                <a:spcPts val="0"/>
              </a:spcAft>
              <a:buNone/>
            </a:pPr>
            <a:r>
              <a:rPr lang="en-US" sz="1400" b="1" dirty="0">
                <a:solidFill>
                  <a:schemeClr val="dk1"/>
                </a:solidFill>
                <a:latin typeface="Calibri"/>
                <a:ea typeface="Calibri"/>
                <a:cs typeface="Calibri"/>
                <a:sym typeface="Calibri"/>
              </a:rPr>
              <a:t>What I learnt : </a:t>
            </a:r>
            <a:r>
              <a:rPr lang="en-US" sz="1400" dirty="0">
                <a:solidFill>
                  <a:schemeClr val="dk1"/>
                </a:solidFill>
                <a:latin typeface="Calibri"/>
                <a:ea typeface="Calibri"/>
                <a:cs typeface="Calibri"/>
                <a:sym typeface="Calibri"/>
              </a:rPr>
              <a:t>To inspire others and get their skills on the stage , </a:t>
            </a:r>
            <a:r>
              <a:rPr lang="en-US" dirty="0">
                <a:solidFill>
                  <a:schemeClr val="dk1"/>
                </a:solidFill>
                <a:latin typeface="Calibri"/>
                <a:ea typeface="Calibri"/>
                <a:cs typeface="Calibri"/>
                <a:sym typeface="Calibri"/>
              </a:rPr>
              <a:t>working</a:t>
            </a:r>
            <a:r>
              <a:rPr lang="en-US" sz="1400" dirty="0">
                <a:solidFill>
                  <a:schemeClr val="dk1"/>
                </a:solidFill>
                <a:latin typeface="Calibri"/>
                <a:ea typeface="Calibri"/>
                <a:cs typeface="Calibri"/>
                <a:sym typeface="Calibri"/>
              </a:rPr>
              <a:t> with Unity engine , creative thinking, </a:t>
            </a:r>
            <a:r>
              <a:rPr lang="en-US" sz="1400" dirty="0" smtClean="0">
                <a:solidFill>
                  <a:schemeClr val="dk1"/>
                </a:solidFill>
                <a:latin typeface="Calibri"/>
                <a:ea typeface="Calibri"/>
                <a:cs typeface="Calibri"/>
                <a:sym typeface="Calibri"/>
              </a:rPr>
              <a:t>drawin</a:t>
            </a:r>
            <a:r>
              <a:rPr lang="en-US" dirty="0" smtClean="0">
                <a:solidFill>
                  <a:schemeClr val="dk1"/>
                </a:solidFill>
                <a:latin typeface="Calibri"/>
                <a:ea typeface="Calibri"/>
                <a:cs typeface="Calibri"/>
                <a:sym typeface="Calibri"/>
              </a:rPr>
              <a:t>g.</a:t>
            </a:r>
            <a:endParaRPr sz="1400" b="1" dirty="0">
              <a:solidFill>
                <a:schemeClr val="dk1"/>
              </a:solidFill>
              <a:latin typeface="Calibri"/>
              <a:ea typeface="Calibri"/>
              <a:cs typeface="Calibri"/>
              <a:sym typeface="Calibri"/>
            </a:endParaRPr>
          </a:p>
        </p:txBody>
      </p:sp>
      <p:cxnSp>
        <p:nvCxnSpPr>
          <p:cNvPr id="5" name="Straight Connector 4"/>
          <p:cNvCxnSpPr/>
          <p:nvPr/>
        </p:nvCxnSpPr>
        <p:spPr>
          <a:xfrm>
            <a:off x="360869" y="534309"/>
            <a:ext cx="6313121"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550" y="3082467"/>
            <a:ext cx="5736899" cy="3238819"/>
          </a:xfrm>
          <a:prstGeom prst="rect">
            <a:avLst/>
          </a:prstGeom>
        </p:spPr>
      </p:pic>
      <p:sp>
        <p:nvSpPr>
          <p:cNvPr id="4" name="Date Placeholder 3"/>
          <p:cNvSpPr>
            <a:spLocks noGrp="1"/>
          </p:cNvSpPr>
          <p:nvPr>
            <p:ph type="dt" idx="10"/>
          </p:nvPr>
        </p:nvSpPr>
        <p:spPr/>
        <p:txBody>
          <a:bodyPr/>
          <a:lstStyle/>
          <a:p>
            <a:fld id="{640C30E7-53D9-449A-8FF1-D6A681EE0DD8}" type="datetime1">
              <a:rPr lang="en-US" smtClean="0"/>
              <a:t>5/29/2020</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11"/>
          <p:cNvSpPr/>
          <p:nvPr/>
        </p:nvSpPr>
        <p:spPr>
          <a:xfrm>
            <a:off x="282104" y="72055"/>
            <a:ext cx="6439711" cy="221505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dirty="0">
                <a:solidFill>
                  <a:schemeClr val="dk1"/>
                </a:solidFill>
                <a:latin typeface="Calibri"/>
                <a:ea typeface="Calibri"/>
                <a:cs typeface="Calibri"/>
                <a:sym typeface="Calibri"/>
              </a:rPr>
              <a:t>Project Name: </a:t>
            </a:r>
            <a:r>
              <a:rPr lang="en-US" sz="2000" dirty="0" smtClean="0">
                <a:solidFill>
                  <a:schemeClr val="dk1"/>
                </a:solidFill>
                <a:latin typeface="Calibri"/>
                <a:ea typeface="Calibri"/>
                <a:cs typeface="Calibri"/>
                <a:sym typeface="Calibri"/>
              </a:rPr>
              <a:t>FikBotV2</a:t>
            </a:r>
            <a:endParaRPr sz="1400" dirty="0">
              <a:solidFill>
                <a:schemeClr val="dk1"/>
              </a:solidFill>
              <a:latin typeface="Calibri"/>
              <a:ea typeface="Calibri"/>
              <a:cs typeface="Calibri"/>
              <a:sym typeface="Calibri"/>
            </a:endParaRPr>
          </a:p>
          <a:p>
            <a:pPr>
              <a:lnSpc>
                <a:spcPct val="107000"/>
              </a:lnSpc>
              <a:spcBef>
                <a:spcPts val="800"/>
              </a:spcBef>
            </a:pPr>
            <a:r>
              <a:rPr lang="en-US" b="1" dirty="0">
                <a:solidFill>
                  <a:schemeClr val="dk1"/>
                </a:solidFill>
                <a:latin typeface="Calibri"/>
                <a:ea typeface="Calibri"/>
                <a:cs typeface="Calibri"/>
                <a:sym typeface="Calibri"/>
              </a:rPr>
              <a:t>Competition : </a:t>
            </a:r>
            <a:r>
              <a:rPr lang="en-US" b="1" dirty="0" smtClean="0">
                <a:solidFill>
                  <a:schemeClr val="dk1"/>
                </a:solidFill>
                <a:latin typeface="Calibri"/>
                <a:ea typeface="Calibri"/>
                <a:cs typeface="Calibri"/>
                <a:sym typeface="Calibri"/>
              </a:rPr>
              <a:t>IESL </a:t>
            </a:r>
            <a:r>
              <a:rPr lang="en-US" b="1" dirty="0" err="1" smtClean="0">
                <a:solidFill>
                  <a:schemeClr val="dk1"/>
                </a:solidFill>
                <a:latin typeface="Calibri"/>
                <a:ea typeface="Calibri"/>
                <a:cs typeface="Calibri"/>
                <a:sym typeface="Calibri"/>
              </a:rPr>
              <a:t>Robogames</a:t>
            </a:r>
            <a:r>
              <a:rPr lang="en-US" b="1" dirty="0" smtClean="0">
                <a:solidFill>
                  <a:schemeClr val="dk1"/>
                </a:solidFill>
                <a:latin typeface="Calibri"/>
                <a:ea typeface="Calibri"/>
                <a:cs typeface="Calibri"/>
                <a:sym typeface="Calibri"/>
              </a:rPr>
              <a:t> 2017</a:t>
            </a:r>
            <a:endParaRPr lang="en-US" sz="1400" b="1" dirty="0" smtClean="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dirty="0" smtClean="0">
                <a:solidFill>
                  <a:schemeClr val="dk1"/>
                </a:solidFill>
                <a:latin typeface="Calibri"/>
                <a:ea typeface="Calibri"/>
                <a:cs typeface="Calibri"/>
                <a:sym typeface="Calibri"/>
              </a:rPr>
              <a:t>Used </a:t>
            </a:r>
            <a:r>
              <a:rPr lang="en-US" sz="1400" b="1" dirty="0">
                <a:solidFill>
                  <a:schemeClr val="dk1"/>
                </a:solidFill>
                <a:latin typeface="Calibri"/>
                <a:ea typeface="Calibri"/>
                <a:cs typeface="Calibri"/>
                <a:sym typeface="Calibri"/>
              </a:rPr>
              <a:t>Technologies : </a:t>
            </a:r>
            <a:r>
              <a:rPr lang="en-US" sz="1400" dirty="0">
                <a:solidFill>
                  <a:schemeClr val="dk1"/>
                </a:solidFill>
                <a:latin typeface="Calibri"/>
                <a:ea typeface="Calibri"/>
                <a:cs typeface="Calibri"/>
                <a:sym typeface="Calibri"/>
              </a:rPr>
              <a:t>Arduino , Sensors ( Color , </a:t>
            </a:r>
            <a:r>
              <a:rPr lang="en-US" dirty="0">
                <a:solidFill>
                  <a:schemeClr val="dk1"/>
                </a:solidFill>
                <a:latin typeface="Calibri"/>
                <a:ea typeface="Calibri"/>
                <a:cs typeface="Calibri"/>
                <a:sym typeface="Calibri"/>
              </a:rPr>
              <a:t>ultrasonic</a:t>
            </a:r>
            <a:r>
              <a:rPr lang="en-US" sz="1400" dirty="0">
                <a:solidFill>
                  <a:schemeClr val="dk1"/>
                </a:solidFill>
                <a:latin typeface="Calibri"/>
                <a:ea typeface="Calibri"/>
                <a:cs typeface="Calibri"/>
                <a:sym typeface="Calibri"/>
              </a:rPr>
              <a:t> , IR)</a:t>
            </a:r>
            <a:endParaRPr dirty="0"/>
          </a:p>
          <a:p>
            <a:pPr marL="0" marR="0" lvl="0" indent="0" algn="l" rtl="0">
              <a:lnSpc>
                <a:spcPct val="107000"/>
              </a:lnSpc>
              <a:spcBef>
                <a:spcPts val="800"/>
              </a:spcBef>
              <a:spcAft>
                <a:spcPts val="0"/>
              </a:spcAft>
              <a:buNone/>
            </a:pPr>
            <a:r>
              <a:rPr lang="en-US" sz="1400" b="1" dirty="0">
                <a:solidFill>
                  <a:schemeClr val="dk1"/>
                </a:solidFill>
                <a:latin typeface="Calibri"/>
                <a:ea typeface="Calibri"/>
                <a:cs typeface="Calibri"/>
                <a:sym typeface="Calibri"/>
              </a:rPr>
              <a:t>Description : </a:t>
            </a:r>
            <a:r>
              <a:rPr lang="en-US" sz="1400" dirty="0">
                <a:solidFill>
                  <a:schemeClr val="dk1"/>
                </a:solidFill>
                <a:latin typeface="Calibri"/>
                <a:ea typeface="Calibri"/>
                <a:cs typeface="Calibri"/>
                <a:sym typeface="Calibri"/>
              </a:rPr>
              <a:t>This robot is designed for grab objects with color </a:t>
            </a:r>
            <a:r>
              <a:rPr lang="en-US" dirty="0">
                <a:solidFill>
                  <a:schemeClr val="dk1"/>
                </a:solidFill>
                <a:latin typeface="Calibri"/>
                <a:ea typeface="Calibri"/>
                <a:cs typeface="Calibri"/>
                <a:sym typeface="Calibri"/>
              </a:rPr>
              <a:t>detection</a:t>
            </a:r>
            <a:r>
              <a:rPr lang="en-US" sz="1400" dirty="0">
                <a:solidFill>
                  <a:schemeClr val="dk1"/>
                </a:solidFill>
                <a:latin typeface="Calibri"/>
                <a:ea typeface="Calibri"/>
                <a:cs typeface="Calibri"/>
                <a:sym typeface="Calibri"/>
              </a:rPr>
              <a:t> , line maze solving and going though the limited spaces.</a:t>
            </a:r>
            <a:endParaRPr sz="1400" dirty="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dirty="0">
                <a:solidFill>
                  <a:schemeClr val="dk1"/>
                </a:solidFill>
                <a:latin typeface="Calibri"/>
                <a:ea typeface="Calibri"/>
                <a:cs typeface="Calibri"/>
                <a:sym typeface="Calibri"/>
              </a:rPr>
              <a:t>What I learnt :</a:t>
            </a:r>
            <a:r>
              <a:rPr lang="en-US" sz="1400" dirty="0">
                <a:solidFill>
                  <a:schemeClr val="dk1"/>
                </a:solidFill>
                <a:latin typeface="Calibri"/>
                <a:ea typeface="Calibri"/>
                <a:cs typeface="Calibri"/>
                <a:sym typeface="Calibri"/>
              </a:rPr>
              <a:t> Working with sensors , improved problem solving knowledge , team work , learnt to convert ideas into codes , working with limited time </a:t>
            </a:r>
            <a:r>
              <a:rPr lang="en-US" dirty="0">
                <a:solidFill>
                  <a:schemeClr val="dk1"/>
                </a:solidFill>
                <a:latin typeface="Calibri"/>
                <a:ea typeface="Calibri"/>
                <a:cs typeface="Calibri"/>
                <a:sym typeface="Calibri"/>
              </a:rPr>
              <a:t>schedules</a:t>
            </a:r>
            <a:r>
              <a:rPr lang="en-US" sz="1400" dirty="0" smtClean="0">
                <a:solidFill>
                  <a:schemeClr val="dk1"/>
                </a:solidFill>
                <a:latin typeface="Calibri"/>
                <a:ea typeface="Calibri"/>
                <a:cs typeface="Calibri"/>
                <a:sym typeface="Calibri"/>
              </a:rPr>
              <a:t>.</a:t>
            </a:r>
            <a:endParaRPr dirty="0"/>
          </a:p>
        </p:txBody>
      </p:sp>
      <p:cxnSp>
        <p:nvCxnSpPr>
          <p:cNvPr id="5" name="Straight Connector 4"/>
          <p:cNvCxnSpPr/>
          <p:nvPr/>
        </p:nvCxnSpPr>
        <p:spPr>
          <a:xfrm>
            <a:off x="370394" y="410484"/>
            <a:ext cx="6313121"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926" y="2625537"/>
            <a:ext cx="4922065" cy="3280556"/>
          </a:xfrm>
          <a:prstGeom prst="rect">
            <a:avLst/>
          </a:prstGeom>
        </p:spPr>
      </p:pic>
      <p:sp>
        <p:nvSpPr>
          <p:cNvPr id="3" name="Date Placeholder 2"/>
          <p:cNvSpPr>
            <a:spLocks noGrp="1"/>
          </p:cNvSpPr>
          <p:nvPr>
            <p:ph type="dt" idx="10"/>
          </p:nvPr>
        </p:nvSpPr>
        <p:spPr/>
        <p:txBody>
          <a:bodyPr/>
          <a:lstStyle/>
          <a:p>
            <a:fld id="{3BBDACEC-FFE0-4A8A-B9C5-69DF8F066168}" type="datetime1">
              <a:rPr lang="en-US" smtClean="0"/>
              <a:t>5/29/2020</a:t>
            </a:fld>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267510" y="214007"/>
            <a:ext cx="6361889" cy="42161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smtClean="0">
                <a:solidFill>
                  <a:schemeClr val="dk1"/>
                </a:solidFill>
                <a:latin typeface="Calibri"/>
                <a:ea typeface="Calibri"/>
                <a:cs typeface="Calibri"/>
                <a:sym typeface="Calibri"/>
              </a:rPr>
              <a:t>As a Youtuber / Contents Creator</a:t>
            </a:r>
          </a:p>
        </p:txBody>
      </p:sp>
      <p:cxnSp>
        <p:nvCxnSpPr>
          <p:cNvPr id="192" name="Google Shape;192;p15"/>
          <p:cNvCxnSpPr/>
          <p:nvPr/>
        </p:nvCxnSpPr>
        <p:spPr>
          <a:xfrm rot="10800000" flipH="1">
            <a:off x="331389" y="482600"/>
            <a:ext cx="6526611" cy="38100"/>
          </a:xfrm>
          <a:prstGeom prst="straightConnector1">
            <a:avLst/>
          </a:prstGeom>
          <a:noFill/>
          <a:ln w="9525" cap="flat" cmpd="sng">
            <a:solidFill>
              <a:schemeClr val="accent1"/>
            </a:solidFill>
            <a:prstDash val="solid"/>
            <a:miter lim="800000"/>
            <a:headEnd type="none" w="sm" len="sm"/>
            <a:tailEnd type="none" w="sm" len="sm"/>
          </a:ln>
        </p:spPr>
      </p:cxnSp>
      <p:sp>
        <p:nvSpPr>
          <p:cNvPr id="6" name="Rectangle 5"/>
          <p:cNvSpPr/>
          <p:nvPr/>
        </p:nvSpPr>
        <p:spPr>
          <a:xfrm>
            <a:off x="267510" y="567353"/>
            <a:ext cx="6256305" cy="738664"/>
          </a:xfrm>
          <a:prstGeom prst="rect">
            <a:avLst/>
          </a:prstGeom>
        </p:spPr>
        <p:txBody>
          <a:bodyPr wrap="square">
            <a:spAutoFit/>
          </a:bodyPr>
          <a:lstStyle/>
          <a:p>
            <a:r>
              <a:rPr lang="en-US" dirty="0" smtClean="0">
                <a:latin typeface="Calibri" panose="020F0502020204030204" pitchFamily="34" charset="0"/>
                <a:cs typeface="Calibri" panose="020F0502020204030204" pitchFamily="34" charset="0"/>
              </a:rPr>
              <a:t>I’m doing </a:t>
            </a:r>
            <a:r>
              <a:rPr lang="en-US" dirty="0" smtClean="0">
                <a:latin typeface="Calibri" panose="020F0502020204030204" pitchFamily="34" charset="0"/>
                <a:cs typeface="Calibri" panose="020F0502020204030204" pitchFamily="34" charset="0"/>
              </a:rPr>
              <a:t>Systems Administration </a:t>
            </a:r>
            <a:r>
              <a:rPr lang="en-US" dirty="0" smtClean="0">
                <a:latin typeface="Calibri" panose="020F0502020204030204" pitchFamily="34" charset="0"/>
                <a:cs typeface="Calibri" panose="020F0502020204030204" pitchFamily="34" charset="0"/>
              </a:rPr>
              <a:t>/ Robotics </a:t>
            </a:r>
            <a:r>
              <a:rPr lang="en-US" dirty="0" smtClean="0">
                <a:latin typeface="Calibri" panose="020F0502020204030204" pitchFamily="34" charset="0"/>
                <a:cs typeface="Calibri" panose="020F0502020204030204" pitchFamily="34" charset="0"/>
              </a:rPr>
              <a:t>Tutorials </a:t>
            </a:r>
            <a:r>
              <a:rPr lang="en-US" dirty="0" smtClean="0">
                <a:latin typeface="Calibri" panose="020F0502020204030204" pitchFamily="34" charset="0"/>
                <a:cs typeface="Calibri" panose="020F0502020204030204" pitchFamily="34" charset="0"/>
              </a:rPr>
              <a:t>on </a:t>
            </a:r>
            <a:r>
              <a:rPr lang="en-US" dirty="0" smtClean="0">
                <a:latin typeface="Calibri" panose="020F0502020204030204" pitchFamily="34" charset="0"/>
                <a:cs typeface="Calibri" panose="020F0502020204030204" pitchFamily="34" charset="0"/>
              </a:rPr>
              <a:t>YouTube with </a:t>
            </a:r>
            <a:r>
              <a:rPr lang="en-US" dirty="0" err="1" smtClean="0">
                <a:latin typeface="Calibri" panose="020F0502020204030204" pitchFamily="34" charset="0"/>
                <a:cs typeface="Calibri" panose="020F0502020204030204" pitchFamily="34" charset="0"/>
              </a:rPr>
              <a:t>Bevylabs</a:t>
            </a:r>
            <a:r>
              <a:rPr lang="en-US"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I use it as a platform to share my knowledge to the world. Recently it has over 1000 subscribers from all over the world.</a:t>
            </a:r>
            <a:endParaRPr lang="en-US"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rotWithShape="1">
          <a:blip r:embed="rId3"/>
          <a:srcRect l="19213" t="21092" r="4279" b="7874"/>
          <a:stretch/>
        </p:blipFill>
        <p:spPr>
          <a:xfrm>
            <a:off x="331390" y="1659363"/>
            <a:ext cx="6192426" cy="3232389"/>
          </a:xfrm>
          <a:prstGeom prst="rect">
            <a:avLst/>
          </a:prstGeom>
        </p:spPr>
      </p:pic>
      <p:sp>
        <p:nvSpPr>
          <p:cNvPr id="11" name="Date Placeholder 10"/>
          <p:cNvSpPr>
            <a:spLocks noGrp="1"/>
          </p:cNvSpPr>
          <p:nvPr>
            <p:ph type="dt" idx="10"/>
          </p:nvPr>
        </p:nvSpPr>
        <p:spPr/>
        <p:txBody>
          <a:bodyPr/>
          <a:lstStyle/>
          <a:p>
            <a:fld id="{0D869E74-5E25-43B2-BEA6-BD8F90B5A15E}" type="datetime1">
              <a:rPr lang="en-US" smtClean="0"/>
              <a:t>5/29/2020</a:t>
            </a:fld>
            <a:endParaRPr lang="en-US"/>
          </a:p>
        </p:txBody>
      </p:sp>
      <p:sp>
        <p:nvSpPr>
          <p:cNvPr id="12" name="Slide Number Placeholder 1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3663059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267510" y="214007"/>
            <a:ext cx="6361889" cy="42161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smtClean="0">
                <a:solidFill>
                  <a:schemeClr val="dk1"/>
                </a:solidFill>
                <a:latin typeface="Calibri"/>
                <a:ea typeface="Calibri"/>
                <a:cs typeface="Calibri"/>
                <a:sym typeface="Calibri"/>
              </a:rPr>
              <a:t>As a Resource person for workshops</a:t>
            </a:r>
          </a:p>
        </p:txBody>
      </p:sp>
      <p:cxnSp>
        <p:nvCxnSpPr>
          <p:cNvPr id="192" name="Google Shape;192;p15"/>
          <p:cNvCxnSpPr/>
          <p:nvPr/>
        </p:nvCxnSpPr>
        <p:spPr>
          <a:xfrm rot="10800000" flipH="1">
            <a:off x="331389" y="482600"/>
            <a:ext cx="6526611" cy="38100"/>
          </a:xfrm>
          <a:prstGeom prst="straightConnector1">
            <a:avLst/>
          </a:prstGeom>
          <a:noFill/>
          <a:ln w="9525" cap="flat" cmpd="sng">
            <a:solidFill>
              <a:schemeClr val="accent1"/>
            </a:solidFill>
            <a:prstDash val="solid"/>
            <a:miter lim="800000"/>
            <a:headEnd type="none" w="sm" len="sm"/>
            <a:tailEnd type="none" w="sm" len="sm"/>
          </a:ln>
        </p:spPr>
      </p:cxnSp>
      <p:sp>
        <p:nvSpPr>
          <p:cNvPr id="6" name="Rectangle 5"/>
          <p:cNvSpPr/>
          <p:nvPr/>
        </p:nvSpPr>
        <p:spPr>
          <a:xfrm>
            <a:off x="267510" y="567353"/>
            <a:ext cx="6609944" cy="738664"/>
          </a:xfrm>
          <a:prstGeom prst="rect">
            <a:avLst/>
          </a:prstGeom>
        </p:spPr>
        <p:txBody>
          <a:bodyPr wrap="square">
            <a:spAutoFit/>
          </a:bodyPr>
          <a:lstStyle/>
          <a:p>
            <a:r>
              <a:rPr lang="en-US">
                <a:latin typeface="Calibri" panose="020F0502020204030204" pitchFamily="34" charset="0"/>
                <a:cs typeface="Calibri" panose="020F0502020204030204" pitchFamily="34" charset="0"/>
              </a:rPr>
              <a:t>I and my team conducted several workshops about how preparing for robotics competitions and some motivational sessions to inspire the students to achieve their goals. Also, we got many positive feedbacks on our workshops.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77" y="1585526"/>
            <a:ext cx="5809844" cy="18095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048" y="3395050"/>
            <a:ext cx="4144301" cy="2670772"/>
          </a:xfrm>
          <a:prstGeom prst="rect">
            <a:avLst/>
          </a:prstGeom>
        </p:spPr>
      </p:pic>
      <p:sp>
        <p:nvSpPr>
          <p:cNvPr id="7" name="Date Placeholder 6"/>
          <p:cNvSpPr>
            <a:spLocks noGrp="1"/>
          </p:cNvSpPr>
          <p:nvPr>
            <p:ph type="dt" idx="10"/>
          </p:nvPr>
        </p:nvSpPr>
        <p:spPr/>
        <p:txBody>
          <a:bodyPr/>
          <a:lstStyle/>
          <a:p>
            <a:fld id="{E953A76F-49E5-4BDA-A1B1-8323E1D38BB7}" type="datetime1">
              <a:rPr lang="en-US" smtClean="0"/>
              <a:t>5/29/2020</a:t>
            </a:fld>
            <a:endParaRPr lang="en-US"/>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8839642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809</TotalTime>
  <Words>561</Words>
  <Application>Microsoft Office PowerPoint</Application>
  <PresentationFormat>A4 Paper (210x297 mm)</PresentationFormat>
  <Paragraphs>54</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Buddhika</dc:creator>
  <cp:lastModifiedBy>Randika</cp:lastModifiedBy>
  <cp:revision>52</cp:revision>
  <dcterms:created xsi:type="dcterms:W3CDTF">2019-06-13T04:00:40Z</dcterms:created>
  <dcterms:modified xsi:type="dcterms:W3CDTF">2020-05-29T13:22:35Z</dcterms:modified>
</cp:coreProperties>
</file>